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Action1.xml" ContentType="application/vnd.ms-office.inkAction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2.xml" ContentType="application/vnd.ms-office.inkAction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3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Action4.xml" ContentType="application/vnd.ms-office.inkAction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0" r:id="rId1"/>
  </p:sldMasterIdLst>
  <p:notesMasterIdLst>
    <p:notesMasterId r:id="rId35"/>
  </p:notesMasterIdLst>
  <p:sldIdLst>
    <p:sldId id="256" r:id="rId2"/>
    <p:sldId id="290" r:id="rId3"/>
    <p:sldId id="324" r:id="rId4"/>
    <p:sldId id="291" r:id="rId5"/>
    <p:sldId id="325" r:id="rId6"/>
    <p:sldId id="326" r:id="rId7"/>
    <p:sldId id="327" r:id="rId8"/>
    <p:sldId id="328" r:id="rId9"/>
    <p:sldId id="351" r:id="rId10"/>
    <p:sldId id="329" r:id="rId11"/>
    <p:sldId id="330" r:id="rId12"/>
    <p:sldId id="331" r:id="rId13"/>
    <p:sldId id="333" r:id="rId14"/>
    <p:sldId id="332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52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296" r:id="rId34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FFFFCC"/>
    <a:srgbClr val="0000FF"/>
    <a:srgbClr val="FF3300"/>
    <a:srgbClr val="FF66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94660"/>
  </p:normalViewPr>
  <p:slideViewPr>
    <p:cSldViewPr snapToGrid="0">
      <p:cViewPr varScale="1">
        <p:scale>
          <a:sx n="80" d="100"/>
          <a:sy n="80" d="100"/>
        </p:scale>
        <p:origin x="23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8:55:04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812">
    <iact:property name="dataType"/>
    <iact:actionData xml:id="d0">
      <inkml:trace xmlns:inkml="http://www.w3.org/2003/InkML" xml:id="stk0" contextRef="#ctx0" brushRef="#br0">15402 4221 36 0,'0'0'116'3,"0"0"-80"3,139 25-25 2,-73-16-9 0,24-3-2-2,-19-2-22 2,-18 0-72-7</inkml:trace>
    </iact:actionData>
  </iact:action>
  <iact:action type="add" startTime="81017">
    <iact:property name="dataType"/>
    <iact:actionData xml:id="d1">
      <inkml:trace xmlns:inkml="http://www.w3.org/2003/InkML" xml:id="stk1" contextRef="#ctx0" brushRef="#br0">16826 12597 12 0,'0'0'381'10,"0"0"-256"-9,0 0-77 7,0 0 17-1,0 0-3 0,0 0-7 1,0 0-9 0,0 0-7 1,-3 0-18-4,-1 0 10 3,2 0-5 0,0 0-2 1,0 0-2-4,2 0 8 3,-3 0-5 0,3 0-18 1,-2 0 3-4,2 0-10 3,-2 0-6 0,0 0 6 1,-3-6 1-4,0-4-1 3,3-2-10 0,0-2 0 0,0 0 0 0,2-2-6-1,0-1 15 0,0 6 0 1,0 0 0 0,0 2-6-1,2 0 6 0,7-1-5 1,2 0 5 1,2-2 1-4,1 0-1 3,1 2 1 1,1-1 0-1,2-2 1 0,-2 1-1-2,-1 2-1 2,-1 2 1 0,-1 2-1-3,-1-1 0 4,-4 6-2-1,1-1-3 0,-1 2-1-2,0 0 0 1,-2 0-3 2,-1 0 1-1,-1 2-14-3,-2 6 4 3,0 2 19 1,0 3 0-1,4-1 2-2,-2 3-1 3,0 2 2-1,1-4-2 0,1 3 0-3,3-2-1 3,-2-1-1-1,0 0-7 1,-1 0 6-1,3 0 1 1,0-1-1-1,0 3 1 2,0-1-6-3,2 0 2 2,0-1 5 0,0-2 0 0,1-1-7-3,-4-4-3 3,3-3 3 1,1-3 7-1,1 0 11-3,1-7-2 4,-1-13 0-2,5-6-2 2,-3-4-1-3,1-3-5 3,-5 6 0-2,0 0 1 1,-2 7-1-3,-4 6 1 4,-1 7-2-1,-2 4-15-1,0 3-37-1,-2 0-64 5,0 0-152-10</inkml:trace>
    </iact:actionData>
  </iact:action>
  <iact:action type="add" startTime="82038">
    <iact:property name="dataType"/>
    <iact:actionData xml:id="d2">
      <inkml:trace xmlns:inkml="http://www.w3.org/2003/InkML" xml:id="stk2" contextRef="#ctx0" brushRef="#br0">17762 12122 163 0,'0'0'416'5,"0"0"-253"3,0 0-100-2,0 0-1 1,0 0-14 1,0 0-9-1,0 0 7 0,-12 0-20 2,6 0-25-1,-3 0 11 0,0 0-3-2,-4 10-7 1,-3 4-2 1,-2 6-2 1,0 4 1-4,1 2-4 3,-4 4-5 0,4 2-10 1,1 2 7-1,1-2 0-3,1 2 11 5,5 0 2-2,3 0-8-1,6 1 7-1,0 0-16 2,0 0 4 1,13-3 2-2,5 0 4-1,4-2-1 1,2 0 1 3,1-4 7-3,2-2 1 0,-2-2 9 0,1 0-9 1,-4-2-1 0,1 0 0-2,-5-1 0 2,1 5-31 0,-3-4-81 0,-5-5-99-7</inkml:trace>
    </iact:actionData>
  </iact:action>
  <iact:action type="add" startTime="82651">
    <iact:property name="dataType"/>
    <iact:actionData xml:id="d3">
      <inkml:trace xmlns:inkml="http://www.w3.org/2003/InkML" xml:id="stk3" contextRef="#ctx0" brushRef="#br0">18072 12450 65 0,'0'0'611'6,"0"0"-472"3,0 0-65-4,0 0-17 3,0 0-15 1,0 0-10-1,0 0-2-2,-5 4-15 2,5 6 2 0,0 4-2 0,0 9-8-2,0 3-1 2,0 6-5 0,0 4 15 0,0 6-9-2,9 2-7 2,2 2 5 0,3 0-5 0,-4 2-6-1,-1-1-2 0,1-1-5 3,-6-4 7-4,0-1 5 1,-2-4 1 0,1-5-10 2,-3-4-6-1,0-4-4-2,0-2-8 2,0-2 5 1,0-2 9-1,0-3 3-2,-3-5-38 1,1-5-42 1,2-5-49-1,0 0-89-1,0 0-16-5</inkml:trace>
    </iact:actionData>
  </iact:action>
  <iact:action type="add" startTime="83142">
    <iact:property name="dataType"/>
    <iact:actionData xml:id="d4">
      <inkml:trace xmlns:inkml="http://www.w3.org/2003/InkML" xml:id="stk4" contextRef="#ctx0" brushRef="#br0">18074 12454 324 0,'0'0'130'4,"0"0"-57"4,0 0 8-2,0 0 16 2,0 0-25 0,0 0 2 0,0 0-17-2,-2-76-15 2,2 70-29 0,0 0-11 1,6 2 11-3,3 0-5 2,0 0 0-1,2 0-8 1,0 1 1-2,3 0 1 3,-1 0 5-2,1 3-6 1,-4 0 5-2,3 0-4 2,-1 0-1 1,-3 0 8-2,-3 0-8 0,1 0 13 1,0 0-8 0,0 6 1 0,-1 1 2-2,1-1-2 2,-2-2-6 0,-1 2-1 0,0 1-1-2,1 0-9 2,-3 3 10 0,-2 4 0 0,0 2 1-3,0 4 9 4,0 0-9-1,0 2-1 0,0-1 0-2,0-3-2 2,0 0 1 2,-4 0-18-4,-3-4 9 0,-2 0 3 3,2-2-5-2,-4-4 1 1,2-1 10-2,-2-2 0 3,0-1-4-1,2-1 5-1,-2 0 18-1,0 1-18 2,-3 0 1 1,1 2-1 0,-1 0-9-5,3 2-18 5,3-2 4-1,1 0-10 0,7 0-5 1,0-4-2-3,0 2-31 0,0-4-3 2,11 0 6 0,-2 0-89-6</inkml:trace>
    </iact:actionData>
  </iact:action>
  <iact:action type="add" startTime="84575">
    <iact:property name="dataType"/>
    <iact:actionData xml:id="d5">
      <inkml:trace xmlns:inkml="http://www.w3.org/2003/InkML" xml:id="stk5" contextRef="#ctx0" brushRef="#br0">18631 12289 522 0,'0'0'199'6,"0"0"-128"1,0 0-51-1,0 0-13 3,0 0-6-2,0 0 15 1,0 0 4-2,0 0-1 1,0 0 1 2,0 0 6-1,0 0-1-1,0 0-9 0,4 2 3 2,0 4 4-2,3 5-2-1,2-1-20 2,-2 2 5-1,1-1 1 1,-1 4-6-1,3 3 0 1,0-1 1 0,4 6 5 0,-1 2-7-2,2-2 1 3,1 1-1-2,-1 1-1 4,2-2 1-6,-1-2-3 1,-3-5-11 3,0-3 2-1,-2-4 5 0,-4-1-5-2,-1-4 12 2,-1-2-1-1,-5-2 0-1,2 2 1 2,-2-2 1 0,0 0 0 0,0 0 0-2,0 0 0 2,0 0 6 0,0 0-6 0,0 0 10-1,2-2 1 2,3-14-5-2,2-6-1 2,1-8-4-3,3-6-1 2,1-9 1 0,-1-3 5 0,-3-6 2-3,2 0-1 3,-2 4-2-1,-1 7 1 2,-5 14 1-3,0 11 16 1,-2 12 20 1,0 6-44 0,0 0-58-1,0 2-26 0,0 18 25 2,0-2-42-2,0-5-96-4</inkml:trace>
    </iact:actionData>
  </iact:action>
  <iact:action type="add" startTime="85260">
    <iact:property name="dataType"/>
    <iact:actionData xml:id="d6">
      <inkml:trace xmlns:inkml="http://www.w3.org/2003/InkML" xml:id="stk6" contextRef="#ctx0" brushRef="#br0">19564 12450 317 0,'0'0'281'4,"0"0"-178"2,0 0-48 3,0 0 24 0,0 0-17-4,0 0-21 3,0 0-12 0,-27-64-5 0,18 59-1-2,-1-4-2 2,-2 3-3 0,-1 2-8 0,-3 0-8-2,-4 4-2 2,-2 0-7 0,-1 0-1 0,2 4 8-3,-2 12 0 4,1 4 0 0,2 3 0-1,2-1 0-2,5 1 0 2,3 0-2-1,4 0-8 1,6-1 10-2,0-1-19 3,0-4 19-1,6-2 0-1,6-3 9-1,3-6-2 3,1-4-5-1,2-2-2 0,0 0 0 0,3-6 0-2,2-14 5 2,0-2-4 0,1-4 0 0,-4 1 1-3,-2 6 6 4,-7 1 2-1,-2 5-4 0,-4 8 7-3,-3 0 9 5,-2 5 11-3,0 0-10 1,0 0-17-2,0 5 1 2,0 10 9 0,-2 6-7 0,-3 6-9-2,3 10 0 3,2 3-13-2,0 6-11 2,0 6-27-5,0 4 1 5,0 3-1-1,0 0 39 0,0 2 12-2,-3-5 21 2,-1-4-20 0,2-6-1 0,2-8 1-2,0-10-1 1,0-6-9 2,0-7 1-1,2-8 6-2,5-4 2 1,2-3 28 1,-1 0-5 0,3-4 4-1,3-13 5 1,-3-2-7 0,3-6-6-1,-1-3-2-1,3-4-16 3,-1-2 5-2,1-3-6 0,-3 2 0 1,-2 1-12 0,-2 6-32 1,-2-8-12-1,-5 8-54-1,-2 3-110-6</inkml:trace>
    </iact:actionData>
  </iact:action>
  <iact:action type="add" startTime="86098">
    <iact:property name="dataType"/>
    <iact:actionData xml:id="d7">
      <inkml:trace xmlns:inkml="http://www.w3.org/2003/InkML" xml:id="stk7" contextRef="#ctx0" brushRef="#br0">19823 11953 590 0,'0'0'131'6,"0"0"-72"2,0 0-2-2,0 0-24 2,0 0-30 0,0 0-3 1,0 0 0-4,11 5 12 3,2 6-4 1,3 3 11-1,2 4 6-3,-3 2-9 4,1 2 1-1,-3 6-7 0,0 4 0-2,-3 6-9 2,-2 1-1 0,-1 3 8 1,-3 0-7-3,0 0 0 1,0-2 6 2,-2 3-7-1,-2-4 2-2,2 4-2 2,-2-2-13-1,0 2 3 1,0-3-1-2,0-2-7 3,-10-5 1-1,-1 0-13-1,-7-1-54-1,1-5-29 2,-1-7-214-5</inkml:trace>
    </iact:actionData>
  </iact:action>
  <iact:action type="add" startTime="89175">
    <iact:property name="dataType"/>
    <iact:actionData xml:id="d8">
      <inkml:trace xmlns:inkml="http://www.w3.org/2003/InkML" xml:id="stk8" contextRef="#ctx0" brushRef="#br0">6027 10571 358 0,'0'0'123'6,"0"0"-83"2,0 0-9-2,0 0 12 2,0 0-10 0,0 0-18 0,0 0-5-2,0 0 6 2,0 0 10 1,0 4 14-1,0 3-5-1,0-2-11 1,-2 1 2-2,-4 1-10 2,2 0 1-2,0 4-1 2,-3-1-1 1,-1 4-15-2,-2 1 2 1,-1 6 2-2,-2 2-4 3,-3 4-7-2,-1 5-8 1,-1 2 8 0,-3 6 6-1,0 2-5 1,0 4 3 0,1 4-3-2,3 3-2 2,1-2-1 0,7-1 6 0,5 0-19-3,4-1 9 4,0-3 6-2,17-3 7 2,8-1-1-2,4-2 1 1,0-4 0-1,0-2 6 2,-5-3-6-4,-2-2 1 4,-4-5 0-2,-5 0 6 1,-1-4-6-2,-6-2-1 3,-1 1-10-1,-3 0-28 0,0-5-29-2,0 0-138-5</inkml:trace>
    </iact:actionData>
  </iact:action>
  <iact:action type="add" startTime="90219">
    <iact:property name="dataType"/>
    <iact:actionData xml:id="d9">
      <inkml:trace xmlns:inkml="http://www.w3.org/2003/InkML" xml:id="stk9" contextRef="#ctx0" brushRef="#br0">7982 10590 142 0,'0'0'137'5,"0"0"-90"2,0 0-46 1,0 0 7 0,0 0 2-1,0 0 57 2,0 0 45-3,0-3-16 2,0 3-33 0,0 0-8 0,0 0-10-2,0 0-3 2,0 0-9 0,0 0-10 0,0 0-9-2,0 0-12 2,0 0-2 0,0 0-8-1,3 6 8 0,3-2 0 1,4 5 0 0,0-2 9 0,4 4-9-2,-1-2 15 2,3 4-4 0,2 0 4 0,2 2-5-2,-1 1-9 2,4 0 12 0,-3 2-11 0,2 2 8-2,-2-2-9 3,1 2 11-1,-2 2-11-1,-3 0 8 0,-3 3-9 1,1 5-7 0,-5-3 7-1,-1 4 1 0,2-3 6 0,-3-1-7 1,-1 3 1 0,0-3-1-2,2-2 0 2,-2 4-7 0,1-2 7 2,-1 5 0-5,-1-1-8 3,-5 0-9 1,0-1 16-1,0-5-1-3,0 0 2 4,0-6-1-2,0-1 0 1,-5 1-11-2,-3-2-7 1,-3 1-4 2,-1-1 0-1,1-1 12-2,0-2 2 3,2 1 9-1,0 2-2 1,3 0 2-4,2 0 0 2,-4 1 3 1,2 1-3 0,-1 0 1-3,3-1 0 4,-3-5-1-1,2-2 0 0,1-5 1 0,2-2 1-1,2-2 9-1,-3-2 5 2,3 2 0 0,-2-2 6-2,-2 0-5 3,2 0-14-2,-3 0-2 1,3 0 12-1,2 0 2 1,-2 0 1 0,2 0 8 1,0 0 4-4,0 0-9 3,0 0 1-1,0 0-4 1,0 0 3-2,0 0 7 2,0 0-8 2,0 0-3-3,0 0-2-2,0 0-6 3,0 0-5 0,0 0 5 1,0 0 4-3,0 0 1 1,0 0-5 1,0 0-6 0,0 0 0-2,0 0-1 2,0 0 1 0,0 0-1 0,0 0 0-2,0 0-13 3,0 0 0-2,0 0 0 1,0 0-10-2,0 0 3 2,0 0 8 0,0 0 11 1,0 0-1-4,0 0 1 3,0 0-17 0,0 0-3 0,0 0-8-1,0 0-23 0,0 0-18 2,0 0-45-2,0 0-50-1,0 0-198-5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9:00:51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986">
    <iact:property name="dataType"/>
    <iact:actionData xml:id="d0">
      <inkml:trace xmlns:inkml="http://www.w3.org/2003/InkML" xml:id="stk0" contextRef="#ctx0" brushRef="#br0">29138 7535 238 0,'0'0'182'9,"0"0"-90"-6,0 0-9 5,0 0-7 0,0 0-4 0,0 0-14-2,0 0-16 2,0 0-12 0,0 0-4 0,0 0-1-2,0 0-1 2,0 0-8 0,0 0-1 0,0 0-7-2,0 0 0 2,0 0 2 0,0 0-10 0,0 0 0-1,0 0-1 0,0 0-5 1,0 0-2 0,0 4 8-1,0 13 2 1,0-1-1 0,0 5 0 0,0 4-1-2,0 1 0 1,0 4-7 2,0 2-3-1,0 2 9-1,0 0-1 1,0 0 1-1,0 1-9 1,0-4 0-2,0-1-3 1,0 1-3 2,0-5 3-2,0-5 7 0,0 2 4 1,0-4-5-1,0-5 7 2,0-3-1-4,0-3 0 4,0-2 1-2,0-2 0 2,0-2-1-4,0-2-2 4,0 2 2 0,0-2 0-2,0 0-10-1,0 0-18 3,0 0-31-2,0-6-68 2,0-6-386-8</inkml:trace>
    </iact:actionData>
  </iact:action>
  <iact:action type="add" startTime="88573">
    <iact:property name="dataType"/>
    <iact:actionData xml:id="d1">
      <inkml:trace xmlns:inkml="http://www.w3.org/2003/InkML" xml:id="stk1" contextRef="#ctx0" brushRef="#br0">29125 7616 12 0,'0'0'272'3,"0"0"-133"6,0 0-63-2,0 0-15 1,0 0-8-2,0 0 11 1,0 0-11 2,17-34-7-2,-12 30-14 0,0 0-7 1,1 2-5 0,3-3-11 0,0 4-8-2,0-4 9 2,2 4-9 0,5 1-1 0,1-3 2-2,4 2-1 2,0 1 6 0,0-3-6 0,-1 3 0-2,-3 0-1 2,2 0 0 1,-6 0 0-2,1 0 0-1,-6 3 0 2,-1 4-1 2,-3 2-11-2,-1 1 6-3,-1 1 5 2,-2 3 1 2,0 1 0-1,0-1 1-1,0 2-1 0,-7-2-17 1,-2 0 17-1,-4 0-26 3,-1-2 18-6,-3 0 8 4,-1-2 0 0,0-2-8 1,-2-1 7-4,-2-3 1 4,1-1-10-1,-2 0 10 0,0-2 7-2,0 1 4 2,-1 2 5 1,4 0 6-2,2 0-9 0,7 2 13 0,3-4-16 1,2 2-10-1,4 0-28-1,2 0-28 2,0-2-22 0,0 2-32 1,8-4-134-8</inkml:trace>
    </iact:actionData>
  </iact:action>
  <iact:action type="add" startTime="89307">
    <iact:property name="dataType"/>
    <iact:actionData xml:id="d2">
      <inkml:trace xmlns:inkml="http://www.w3.org/2003/InkML" xml:id="stk2" contextRef="#ctx0" brushRef="#br0">29577 7622 324 0,'0'0'218'5,"0"0"-103"4,0 0-51-1,0 0-30-2,0 0-11 2,0 0 22 1,0 0 9-2,0 0-23 1,0 0-13-2,0 0-11 2,0 0-7 0,0 0-9 0,0 0 9-2,0 0 0 2,0 8 0 0,0 0-1 0,2 4 0-2,3 1 1 2,0 2 0 0,1 1 6 0,-2-3-6-2,3 4 1 2,0-3-1 0,-2-2 0 0,1-1 0-1,-2 0 0 0,1-3 0 1,1-2-9-1,-1 1 9 0,2-3-9 1,-3-1 9 0,0 0 0-1,-1-2 0 2,-1 1 0-2,-2-2 0 1,0 0 0 0,0 2 1-2,0-2-1 1,0 0 9 3,0 0-8-4,0 0 5 1,0 0 3 0,0 0-1 1,0 0 4 0,0 0 4-2,0 0-6 3,2-5-9-2,0-4-1 1,0-1 5-2,4-4-5 3,-2 0 0-2,0-2 1 1,3 0-1-2,-3-1 12 2,2 2-11-1,2-1 11 2,1 1-2-3,-3 3-9 3,3-4 5-2,-2 5 7 1,-3-1-2-2,1 2-2 2,-1 2 1 0,-2-1-3 0,3 4-1-2,-3-1-6 2,5-3-2 0,0 2-7 2,3 1-12-3,2-2-14-2,10 1-33 4,-2 5-69 0,-3 1-139-8</inkml:trace>
    </iact:actionData>
  </iact:action>
  <iact:action type="add" startTime="90088">
    <iact:property name="dataType"/>
    <iact:actionData xml:id="d3">
      <inkml:trace xmlns:inkml="http://www.w3.org/2003/InkML" xml:id="stk3" contextRef="#ctx0" brushRef="#br0">30259 7663 477 0,'0'0'126'6,"0"0"-79"0,0 0-16 2,0 0-11 1,0 0 13-2,0 0 28-1,0 0-14 2,-20-70-19 0,11 63-2 0,0-1 6-2,2 2 5 2,-4 1-11 0,2 1-3 0,-2 4-10-2,-2 0-13 2,1 0-4 0,-1 0 4 0,-3 0 7-2,3 0-6 2,-3 9-1 0,3 2 1 0,-1 2-1-2,2-2-1 2,1 6 0 0,1-1-18 0,4 1-15 0,1 2 8-2,3-1 4 2,2-5-4 0,0 0-3 1,0-3 0-3,11-4 21 1,3-2 8 1,3-4-1 0,6 0 1-2,-1 0 0 2,3-2 1 0,-3-8-1 0,-4 0-5-2,-5 2 5 2,-6 2 1 0,-3 1 12 0,-4 0 17-2,0 1-8 2,0 2 4 1,0 0 4-1,0 0-10-2,0 2-10 2,0 0-10 0,0 0 0 0,0 0-8-2,0 0 7 2,0 0 1 0,0 0-8 0,0 0 7-2,0 4 1 2,0 8 0-1,-2 4 1 1,0 2 5-2,2 2-6 4,0 0-9-3,0 0 9 2,0 0 0-4,0 2-1 3,0 0 1 0,-3 2 1 0,3 1-1-2,0 0 0 1,0 0 0 2,0-1-1-1,0-2-8-3,0-1 9 4,0-7 0-1,0 1 1 0,5-1 1-1,-3-2-1 1,1-3-1 0,-1 2 0-1,0-5 0-1,-2 0 0 3,2-4 0-2,-2-2 0 1,0 2 1-2,0-2 10 2,0 0-5 0,0 0 13 0,0 0 1-2,0 0-1 2,2 0-6 0,0 0 0 0,3 0-3 0,2-6 2-2,4-10-11 3,2-3 8-1,5-6-8 0,3 0 7-3,-2-2 2 3,1 1-3 1,-2 2-6-2,-4 4 5 0,-4 3-6 2,-3 6 1 0,-4 5 0-2,-3 4-1-1,0 2-60 0,-5 8-102 3,-8 6-82-8</inkml:trace>
    </iact:actionData>
  </iact:action>
  <iact:action type="add" startTime="92926">
    <iact:property name="dataType"/>
    <iact:actionData xml:id="d4">
      <inkml:trace xmlns:inkml="http://www.w3.org/2003/InkML" xml:id="stk4" contextRef="#ctx0" brushRef="#br0">29283 8363 363 0,'0'0'97'5,"0"0"-74"1,0 0-10 1,0 0 3 2,0 0-6 0,0 0 25-4,0 0 15 4,9 127 8-2,-5-95-8 1,-2 4-1-2,0 5-4 3,-2 1-6-2,0 2-14 2,0 2-15-4,0-3 0 4,0-2-9-1,0-5 7 0,0-5-7-3,0-1 1 6,0-10 0-5,-2-1-2 2,2-7 0-1,0-4-21 0,0-4-34 2,0-4-42-2,0 0-75-1</inkml:trace>
    </iact:actionData>
  </iact:action>
  <iact:action type="add" startTime="93362">
    <iact:property name="dataType"/>
    <iact:actionData xml:id="d5">
      <inkml:trace xmlns:inkml="http://www.w3.org/2003/InkML" xml:id="stk5" contextRef="#ctx0" brushRef="#br0">29366 8366 163 0,'0'0'140'5,"0"0"-63"3,0 0-10 0,0 0 4-1,0 0-15 0,0 0 11 0,0 0-1 2,90-23-20-1,-71 22-11-2,-3 1-12 1,-1 0-10 2,-1 0-1-1,-1 5-5-3,-3 5 0 4,2 1-4-2,-5 1 3 1,-3 0 5-2,0 2-2 3,-4 2-3-1,0-2-5 0,0 1 5-2,0 4-5 2,0-3 6 0,-6-1-7 0,-5 2 2-3,-5 2-2 5,-1-6 0-3,-4 3-1 2,-1-4-8-4,-5 1 7 4,2-4-9-1,1-1 1-1,2-2 10-1,4-2 0 3,7-2 7-3,4 0-7 2,7-2 0 0,0 0-52-2,0 0-45 2,13 0-26 2,3 0-67-9</inkml:trace>
    </iact:actionData>
  </iact:action>
  <iact:action type="add" startTime="93905">
    <iact:property name="dataType"/>
    <iact:actionData xml:id="d6">
      <inkml:trace xmlns:inkml="http://www.w3.org/2003/InkML" xml:id="stk6" contextRef="#ctx0" brushRef="#br0">29851 8499 123 0,'0'0'115'3,"0"0"-82"4,0 0-12 1,0 0 15-1,0 0 3 2,0 0-3-4,0 0-19 4,-25 25-8-1,39-19 4 0,1-4 47-3,6 0-1 4,3-2-4-1,1 0-4 0,4 0-1-3,0 0-15 4,2 0-18-1,0 0 3 0,1 0-8-2,-3 0 4 2,-3 0-15 0,-6 0 8-1,-4 0-9 1,-5 0-2-1,-5 0-14 0,-1 0-9 2,-1 0-21-1,-2 0-42-2,1 0-121-5</inkml:trace>
    </iact:actionData>
  </iact:action>
  <iact:action type="add" startTime="94219">
    <iact:property name="dataType"/>
    <iact:actionData xml:id="d7">
      <inkml:trace xmlns:inkml="http://www.w3.org/2003/InkML" xml:id="stk7" contextRef="#ctx0" brushRef="#br0">30201 8382 522 0,'0'0'234'3,"0"0"-91"5,0 0-91 0,0 0-38 0,0 0-14-2,0 0-7 3,0 0 7-1,-14-2 0 1,14 12-3-4,3 1 6 2,8 4-3 2,0-1 1-1,2 2 8-3,1 0-9 4,-1 0 0-2,1-1 6 1,-6-2-5-2,-1 1 0 2,-3-4-1 1,-2 0 0-1,-2-1 0-2,0-4 7 3,0 5-6-3,-4-2 15 2,-11 4 3-2,-3-2-9 2,-2 0-10 0,0 0 0 0,4-2 12-2,1 1-11 2,6-5-1 0,2-1-13 0,2 2-19-2,5-2-50 4,0 1-17-4,5 0-16 3,11 0-90-2,-1-2-144-6</inkml:trace>
    </iact:actionData>
  </iact:action>
  <iact:action type="add" startTime="94646">
    <iact:property name="dataType"/>
    <iact:actionData xml:id="d8">
      <inkml:trace xmlns:inkml="http://www.w3.org/2003/InkML" xml:id="stk8" contextRef="#ctx0" brushRef="#br0">30526 8444 484 0,'0'0'176'4,"0"0"-118"4,0 0-45 0,0 0-12 1,0 0 6-1,0 0 4-2,0 0 4 2,-4 40 5-1,4-24-10-1,0 2-8 3,0 1-1-2,0 0 2 1,0 1 3-1,0 0-6 0,0-2 0 1,0 3 1 0,0-6-1-2,0-2 7 2,-2-4-6 1,2-5 0-1,0-2 1-3,0-2 11 3,0 0 3 1,0 0 2-1,0-3-18-2,0-9-31 2,0-5 18 0,0-3 7 0,0-5 6-3,0-2 0 4,0-3 1-2,0-2 0 2,0-2 15-3,0 0 8 2,0 3-11 0,0 6 26 2,2 3 9-6,6 3-13 5,4 5-8-2,-1 3-7 1,3 2-8-3,-1 6-3 5,5 0-7-3,-1 3 6 3,4 0 2-4,0 0-4 2,2 0-6-2,2 0 16 2,-5 6-9-3,-3 3-5 3,-1-3-2 1,-5-1 1-2,-2 0 5 2,-4 0-6-4,-3-1-1 4,-2 6-42-1,0-1-62 0,-12-3-66-7</inkml:trace>
    </iact:actionData>
  </iact:action>
  <iact:action type="add" startTime="96875">
    <iact:property name="dataType"/>
    <iact:actionData xml:id="d9">
      <inkml:trace xmlns:inkml="http://www.w3.org/2003/InkML" xml:id="stk9" contextRef="#ctx0" brushRef="#br0">29641 9047 150 0,'0'0'394'5,"0"0"-251"4,0 0-95-2,0 0-4 0,0 0-12 0,0 0 10 1,0 0-3 0,0-12-13-2,0 5-9 2,0 0-5-1,-2-1-1 2,-4 1-5-1,1-2 9-1,-1 4 1 1,-1 1-5-1,0-1 1 2,0 1 9-4,-1 1-19 4,-1 3 4-2,-3 0-5 1,2 0-1-2,-6 0-1 3,-2 0-7-2,0 5 1 1,3 2-12-1,-3-2 9 1,0 3-7-1,-2 3 4 2,2-2 11-4,1 3 1 5,0 1-2-3,2 1 2 2,4-3-13-4,2 1-7 3,5 1 4 0,4-2-3-1,0 1-2 0,0-1 9 1,13-3 12 0,1-2 0 0,3 0 0-3,1-5 1 4,0-1 0-1,0 0 0 1,-2 0 2-4,1 0-2 3,-1-2-1 1,-3-7 0-2,1 1-10 0,-3-2 4 1,-1 0-4 0,-2-2 11 0,-4 2 0-2,0 2 1 2,-1 0-1 0,-1 2 6-1,-2 4 10-2,2-1 11 2,-2 3-7 2,0 0-18-1,0 0-2-1,0 0-1 0,0 0 1 1,0 12 0 0,0 5 12-1,0 1-12 1,0 5 1-1,0 4-1 1,0 1 1-2,0 0-2 3,0 2-5-1,0 0-7 0,0 1-22 0,0 2 18-2,0-3 4 2,0 0 0 1,0-2-7-2,0-3 7-2,0-7 12 3,0-2-1 1,0-2 1-2,0-4 1-1,0-4 1 2,2 1-1 2,-2-6 1-4,2-1 10 0,3 0 5 3,4 0 22-2,0-14-11 2,6-7-8-3,1-1-6 3,1-3 3-1,1-1-6 0,-1-3-3-2,0 5-7 1,5-8-12 1,-4 6-62 0,-4 7-109-7</inkml:trace>
    </iact:actionData>
  </iact:action>
  <iact:action type="add" startTime="97851">
    <iact:property name="dataType"/>
    <iact:actionData xml:id="d10">
      <inkml:trace xmlns:inkml="http://www.w3.org/2003/InkML" xml:id="stk10" contextRef="#ctx0" brushRef="#br0">29978 9206 532 0,'0'0'219'6,"0"0"-154"2,0 0-63-1,0 0-1-1,0 0 1 3,0 0 12-1,0 0-4 0,105 1 5 0,-78-1 6-2,0 0-8 2,-3 0 0 0,-2 0-12 0,-6 0-1-3,-1-6-24 3,-6-1-70 1,-2 1-110-8</inkml:trace>
    </iact:actionData>
  </iact:action>
  <iact:action type="add" startTime="98107">
    <iact:property name="dataType"/>
    <iact:actionData xml:id="d11">
      <inkml:trace xmlns:inkml="http://www.w3.org/2003/InkML" xml:id="stk11" contextRef="#ctx0" brushRef="#br0">30129 9028 535 0,'0'0'89'5,"0"0"-67"2,0 0-13 0,0 0-8 1,0 0 0 0,0 0 28 0,0 0 7-2,92 55-16 3,-80-45-4-2,0 1-3 2,-1-3-12-3,-1-1 8 4,-4 0-8-2,-1-1-1-1,-1-2 1-3,-4 2 6 4,0 1 2 0,0 0 2-1,0 3-1-1,0 4 12 2,-9 0-11 2,-1 2-10-1,-4 0 1-4,3-2-2 3,-3 2-8-1,3-2-6 2,0 0-28-4,-3 3-48 4,6-2-71-2,-1-3-132-6</inkml:trace>
    </iact:actionData>
  </iact:action>
  <iact:action type="add" startTime="99376">
    <iact:property name="dataType"/>
    <iact:actionData xml:id="d12">
      <inkml:trace xmlns:inkml="http://www.w3.org/2003/InkML" xml:id="stk12" contextRef="#ctx0" brushRef="#br0">30582 9186 462 0,'0'0'133'3,"0"0"-97"6,0 0-30-1,0 0-5 0,0 0-2-2,0 0 1 2,0 0 0 0,6 63 1 0,-1-48-1-2,0 1 13 2,-3 0-7 0,3 0-5 0,-1 0 1-2,-2 2 4 2,2-4-5 0,-2 2-1-1,1-2 1 0,-3-4-1 0,2 0 0 2,-2-3-8-1,0-6 8-3,0-1 6 4,0 0 4-2,0 0 15 2,0 0-25-3,0-10-14 2,0-4 11 0,-5-6-10 0,3 0 4-2,0-6 8 2,0 2-8 0,2-4-8 0,0 2 11-2,0 2 6 2,0-1 2-1,0 4 16 2,0 1-3-3,2 2-14 1,7 0 17 4,0 1-8-5,4 2 4 1,-2 2 3 0,3 3 1 2,-3 3 18-3,1 1-12 2,-2 3-8-1,3 1 2 1,3 2-10 2,-1 0 17-5,4 0-6 3,-1 0-6 0,-1 0 0 0,-1 2-3-3,-5 2-9 4,0 2 12-1,-4-1-12-1,-2-2-1-1,-5 1 0 2,0 4 0 2,0-1-67-1,0-1-87-8</inkml:trace>
    </iact:actionData>
  </iact:action>
  <iact:action type="add" startTime="100427">
    <iact:property name="dataType"/>
    <iact:actionData xml:id="d13">
      <inkml:trace xmlns:inkml="http://www.w3.org/2003/InkML" xml:id="stk13" contextRef="#ctx0" brushRef="#br0">29277 9840 697 0,'0'0'215'4,"0"0"-135"5,0 0-40-3,0 0-8 2,0 0-13 1,0 0 20-1,0 0-23-2,0-3-15 2,0 3 0-1,0 3 6 1,0 3-7-2,0 2-19 3,0 6-43-1,-2 0-47 0,-6-2-106-7</inkml:trace>
    </iact:actionData>
  </iact:action>
  <iact:action type="add" startTime="100713">
    <iact:property name="dataType"/>
    <iact:actionData xml:id="d14">
      <inkml:trace xmlns:inkml="http://www.w3.org/2003/InkML" xml:id="stk14" contextRef="#ctx0" brushRef="#br0">29047 10218 628 0,'0'0'144'3,"0"0"-122"5,0 0-22 0,0 0-51 0,0 0-25-2,0 0-63 3,0 0-252-8</inkml:trace>
    </iact:actionData>
  </iact:action>
  <iact:action type="add" startTime="100938">
    <iact:property name="dataType"/>
    <iact:actionData xml:id="d15">
      <inkml:trace xmlns:inkml="http://www.w3.org/2003/InkML" xml:id="stk15" contextRef="#ctx0" brushRef="#br0">29466 10176 476 0,'0'0'177'3,"0"0"-123"5,0 0-43 0,0 0-1 0,0 0-4-1,0 0-3 1,0 0-3-1,6 6-45 0,-3-4-242-6</inkml:trace>
    </iact:actionData>
  </iact:action>
  <iact:action type="add" startTime="101492">
    <iact:property name="dataType"/>
    <iact:actionData xml:id="d16">
      <inkml:trace xmlns:inkml="http://www.w3.org/2003/InkML" xml:id="stk16" contextRef="#ctx0" brushRef="#br0">30031 10049 113 0,'0'0'268'8,"0"0"-190"-2,0 0-58 0,0 0 12 2,0 0 7 0,0 0-10 0,0 0 2-2,7 47-19 3,-5-35-11-1,0 0 11 0,1 0-11-2,2 2 0 2,-3-2 14 0,2 1-15 0,-2-2 0-2,-2 0 1 1,3-4 1 2,-3-3-2-1,0 0 0-2,0-4 0 2,0 0 14 0,0 0 3 0,0 0-17-2,0-12 0 2,0-3-2 0,0-10 2 0,0 0 7-3,-3-6-1 3,1-3-6 1,0 0 0-1,0 2 7 0,2 2 11-2,0 6 18 3,0 4-5-2,0 6 0 1,0 6-7-3,2 3-12 3,7 0-2 0,1 3 6 1,4 0-6-3,5 2 9 2,2 0-2 0,2 0 5 0,4 0-6-2,-1 0 2 2,1-3 0 0,-3 3-8 0,-1 0 3-2,-5 0-3 2,-5 0-1 0,-7 0-8 1,-4 0-1-2,1 0 0 1,-3 3 0-2,0-1 10 2,0 2 1-2,0-1-5 1,0-1-6 1,0 1-62 0,0 0-93 0,0-3-339-7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9:13:48.8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20-08-28T09:13:48.822"/>
    </inkml:context>
  </inkml:definitions>
  <iact:action type="add" startTime="108546">
    <iact:property name="dataType"/>
    <iact:actionData xml:id="d0">
      <inkml:trace xmlns:inkml="http://www.w3.org/2003/InkML" xml:id="stk0" contextRef="#ctx0" brushRef="#br0">10228 12073 10 0,'0'0'140'8,"0"0"-88"-3,0 0-37 3,0 0-7-1,0 0 1 1,0 0 0 0,0-2 24-2,0 2 26 2,0 0 14 0,0 0 2 0,0-2-23-2,0 2-23 2,0 0-13 0,0 0-7 0,0 0-3-2,0 0-6 2,0 0 0 0,0 0 0 0,0 0 0-2,0 0 0 2,0 0 0 0,0 0 0 0,0 0 0-2,0 0 0 2,3 0 2 1,5 2-2-2,4 2 0-1,-1 0 0 3,5 3 0-1,-1-4 1-1,3 4-1-1,2-3 0 1,0-1 6 1,-2 3-5 0,2-1-1-2,-2 0 1 3,-3 2-1-2,1-1 1 2,1-2-1-3,2 1 1 2,-1 1 1 0,1-1-2 1,4 1 1-3,1-2-1 3,1 0 0-1,1-1 1-1,3 0 0-2,2 1-1 4,-2 0 0-2,2 0 0 2,-2-1 0-2,1 4 1 0,-4-4-1 1,-1 2 0 0,0 1 1 0,-4-5-1-2,4 4 0 2,-2-3-1 1,1 2 1-3,1-2-1 2,-3 0 1 0,2 0 0-1,-1 0 1 1,-1 0-1-2,-2 0 0 1,0-2 0 3,-3 2 1-2,0-2-1-3,-2 0 0 2,-1 0 0 1,1 0 0 0,-1 2 1-1,1-2-1 1,-1 3 0 0,3-2 1 1,1-1-2-4,3 0 2 3,0 0-1 0,2 0 0-1,1 0 0 0,1 0 0 1,1 0 0 1,-1-1 1-1,2-2-1-1,-1 1 0 0,1 0 0 0,-2 2 0 1,2-2 0-2,-6 2 0 1,2 0 0 2,-3 0 0-1,0 0 0-3,-4 0 0 4,1 0 0-1,-1 0 0 0,-1 0 0-3,4 0 0 4,-1 0 1-1,-1 0 0 0,3 0 2-1,0 0-2 1,0 0-1 0,3 0 1-2,2 0 0 1,-4 0-1 1,4 0 0 0,-3 0 0 0,3-2 1-1,-3 2-1 0,0 0 1 1,-1 0-1 0,0 0 0 0,2 0 0-3,-1 0 0 3,1 0 0 1,-2 0 0-2,2 0 0-1,-1 0 0 3,1 0 0-2,-1 0 1 2,2 0-1-4,-3-2 1 5,0 0 0-3,2 0 7 1,-3 0-7-2,0 0-1 1,2 2 2 2,1 0-2-2,-1 0 2 0,4 0-1 0,1 0-1 4,0-2 0-4,2 2 1 0,-2-2-1-1,-3 2 0 3,-1-2 2-3,-1-1-2 1,-2 2 0 1,0-1 0 0,-2-1 1 1,2 2-1-4,-1-1 1 3,4-1 0 0,-3 3-1 0,3-1 0-2,-1 1 0 2,0 0 0 0,1 0 0 0,-2 0 1-3,4 0-2 4,2 0 2-1,0 0-2 0,0 0 2-2,4-2-2 3,0 2 1-2,0-3 0 2,2 2 0-5,3 1 0 7,-3 0 0-4,3 0 0 0,-5 0 0-1,0 0 0 2,0 0 0 0,-4 0 0 0,0 0-1-3,0 0 1 4,-2 0 0-1,-1 0 1 0,-2 0-1-2,0 0 0 2,-1 0 1 1,-4 0-1-1,1 0 0-2,-3 0 0 1,4 0 0 0,-4 0 0 1,3 0 0 1,0-4 1-4,2 0-1 4,0-2 0-2,3-2 0 2,-2 2 0-3,0-3 0 1,1 2 0 1,-3-2 0 1,0 4 0-4,-4 1-1 3,-1 4 1 1,-3 0-1-2,-2 0 0 0,-2 0 0 0,-1 0 1 2,1 0-3-2,-1 0 2-1,4 0 0 3,-4 0-5-2,3 0 6 2,3 1-1-3,-2 3 1 2,3-1 0 0,1-2 1 0,-1 2-1-3,-1-2 0 4,1-1 0 0,0 3 1-2,1-3-1-2,1 0 0 4,3 0 0 0,0 0 2-2,0 0-1-1,2 0-1 2,-3 0 1 1,1 0-1-2,-2 0 0-1,-5 0 0 2,-2 0 0 0,-5 0 1 0,1 0-1-2,-3 0 1 1,1 0-1 2,-1 0 0-2,-2 0 0-1,4 0 0 3,-2 0 1 0,3 0 1-1,1-3-1-3,-1 2 0 3,-1-2 1 0,3 2 4 0,-2 1-6-2,-3-3 7 1,0 3-1 2,0 0 6-1,-2 0-4-3,0 0-6 3,0 0-1 0,0 0 6 1,0 0-7-4,0 0-15 3,0 0-9 1,0 0-25-1,0 0-39-1,0 4-32-1,0 3-92-5</inkml:trace>
    </iact:actionData>
  </iact:action>
  <iact:action type="add" startTime="118990">
    <iact:property name="dataType"/>
    <iact:actionData xml:id="d1">
      <inkml:trace xmlns:inkml="http://www.w3.org/2003/InkML" xml:id="stk1" contextRef="#ctx0" brushRef="#br0">16195 7633 42 0,'0'0'72'3,"0"0"-23"5,-45 103-14-2,6-53-3 3,-10 0-8-2,-11 0-7 1,-6-1-5-2,-7-3-11 1,-7 2 8 3,-58 22-7-4,20-8-2 0,-1-4-86-5</inkml:trace>
    </iact:actionData>
  </iact:action>
  <iact:action type="add" startTime="120121">
    <iact:property name="dataType"/>
    <iact:actionData xml:id="d2">
      <inkml:trace xmlns:inkml="http://www.w3.org/2003/InkML" xml:id="stk2" contextRef="#ctx0" brushRef="#br0">10650 12115 68 0,'0'0'102'5,"0"0"-60"1,0 0-19 2,0 0-7 1,0 0-1-1,129-40-8-3,-100 30-6 3,-4 3 0 0,-4-2-1 1,-3 1 2-4,1 4 18 3,-2 0 3 1,1 4-22-2,2 0 5-1,4 0-5 3,5 0 5-1,7 0-5 0,5 0-1-3,1 4 1 4,5 0 0-1,3 2-1 0,4-1-8-2,0 1-1 2,4 1 0 0,1 1 9 1,5 1 1-2,0 0 5 1,3 2 1-1,-1-1-7 1,1 0 1-2,2 0 0 1,-1-2 0 2,-2-1-1-1,1 2-7-2,0-3 6 1,-1-2-7 4,1 2 8-5,1-2 0 2,-6 2 6-3,-5 3 1 4,-5 3-7-1,-5 3 0 1,-10-1 0-5,-3 1-2 6,-5 0 1-2,-4-3-10 0,-6-2 9-3,-1 0 1 2,-3-2 0 1,-3 2-28 1,-5 0-42-3,-1-2 7 2,-4 1-52-7</inkml:trace>
    </iact:actionData>
  </iact:action>
  <iact:action type="add" startTime="121242">
    <iact:property name="dataType"/>
    <iact:actionData xml:id="d3">
      <inkml:trace xmlns:inkml="http://www.w3.org/2003/InkML" xml:id="stk3" contextRef="#ctx0" brushRef="#br0">5570 13561 188 0,'0'0'153'4,"0"0"-97"3,0 0-36-1,-129-20-20 3,111 8-19-2,2-3 12 1,3 0-9-2,2-1 16 2,-1 2 2 0,1 0 11 0,0 4 11-2,-3 2-21 3,4 2-3-2,1 2-1 1,-1 2-53 0,6-1 43-2,4 3 10 1,0 0-6 2,0 0-49-1,0 0-6-3,0 0 42 4,0 7 14-1,4 3-1 0,6-2 7-2,-3-2-1 2,1-1-8 0,1-4-14 0,0-1 14-2,0 0 9 2,2 0 39 1,1 0-10-1,-2-4-4-1,-3 0 6 0,-1 0 21 0,0 2-30 1,-6 2-6-2,0 0-8 2,0 0 7 0,0 0 4 0,0 0 9-2,0 0-13 2,2 0-15 0,4 0 0 0,7 0 6-2,8 0 3 2,5 0 4 0,10 0 8 0,6 0 2-1,3 0-2 1,3-4 9 0,4-8-21-1,0-1 1-1,-4 0-4 3,-1 1-5-1,-3-1-1 0,-7 4 1-3,-11 5 1 3,-6 3-2 1,-11 1-19-2,-7 0-55-1,-2 7-1 2,0 9 73 2,-13 6 1-4,-7 0-13 0,-2 0-5 2,-5-3-7 2,0 2-22-3,-6 0-27-1,6-6-11 2,5-3 6-7</inkml:trace>
    </iact:actionData>
  </iact:action>
  <iact:action type="add" startTime="121848">
    <iact:property name="dataType"/>
    <iact:actionData xml:id="d4">
      <inkml:trace xmlns:inkml="http://www.w3.org/2003/InkML" xml:id="stk4" contextRef="#ctx0" brushRef="#br0">5543 13622 72 0,'0'0'139'4,"0"0"-43"5,0 0-25-2,0 0-45 0,0 0-26 0,0 0-16 2,0 0 16-1,11 0 18-2,9 0-1 3,9-4 0-1,2-6 26 0,5-5-1-2,1-1-13 1,2-2-1 1,1-2-8-1,-2 2-9 0,-5 0 2 1,-4 4-11 0,-9 4 8 1,-7 2-9-3,-6 6 1 2,-4-1 5 0,-3 3-1 0,0 0 2-3,0 0 1 3,0 0-2 0,0 0-7 0,0-1 2-2,2 1 1 2,0-1-3 0,5-2-34 0,3 3-25-1,2 0-66 2,-3 0-47-8</inkml:trace>
    </iact:actionData>
  </iact:action>
  <iact:action type="add" startTime="143051">
    <iact:property name="dataType"/>
    <iact:actionData xml:id="d5">
      <inkml:trace xmlns:inkml="http://www.w3.org/2003/InkML" xml:id="stk5" contextRef="#ctx1" brushRef="#br0">9084 17163 0</inkml:trace>
    </iact:actionData>
  </iact:action>
  <iact:action type="add" startTime="144323">
    <iact:property name="dataType"/>
    <iact:actionData xml:id="d6">
      <inkml:trace xmlns:inkml="http://www.w3.org/2003/InkML" xml:id="stk6" contextRef="#ctx1" brushRef="#br0">10707 15557 0,'0'0'0,"0"-17"3,0-1 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9:19:57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321">
    <iact:property name="dataType"/>
    <iact:actionData xml:id="d0">
      <inkml:trace xmlns:inkml="http://www.w3.org/2003/InkML" xml:id="stk0" contextRef="#ctx0" brushRef="#br0">23975 2671 149 0,'0'0'202'9,"0"0"-107"-3,0 0-65 1,0 0-18 0,0 0 1 1,0 0 26-1,3 2 1 2,-3-2-15-3,0 0-7 1,0 0 0 1,0 0-5 1,0 0-6-3,0 0-6 1,0 2 7 2,0 2-1-1,0 2 0-2,0-2 9 2,0 3 1-1,0 4-1 2,0 3 9-3,0 4-8 1,0 4-11 2,0 5 3-1,0 0-8-2,0 7-1 2,0 0 2 2,0 4-1-3,0 3 0-2,0 0-1 4,0 4 0 0,0 1-16 0,5-2 0-5,-1-5 0 4,2 0 6 0,-1-9-7-1,-1-3 4 2,1-6-13-3,-5-2-10 2,0-5-11 0,0 1-10-1,0-3-69 1,0-3-73-7</inkml:trace>
    </iact:actionData>
  </iact:action>
  <iact:action type="add" startTime="26827">
    <iact:property name="dataType"/>
    <iact:actionData xml:id="d1">
      <inkml:trace xmlns:inkml="http://www.w3.org/2003/InkML" xml:id="stk1" contextRef="#ctx0" brushRef="#br0">24020 2789 390 0,'0'0'141'5,"0"0"-64"0,0 0-1 3,0 0-18 0,0 0-6 0,0 0 10-2,0 0 0 2,29-98-33 1,-20 92-6-1,3 2-13-3,-1 0-9 3,1 0-1 0,5 2 0 0,0 2 0-2,1 0 2 2,2 0-2 0,0 0 0 1,-2 0-2-3,-1 0-14 2,2 6 8 0,-3 6 1 0,1 6 7-2,-1 0 7 2,1 1-1 0,-3 0-4 0,-3-3 4 1,-7 0-6-2,-2 0-22 3,-2 0-4-5,0 1 26 2,-15 0 9 1,-7-1-9 0,-7-2 0-1,0 0-12 2,-5 0 1-3,1-1-4 1,0-1 14 1,-1 0-2 1,5-1 2-3,5-1 0 2,3 1 1 0,8-1-6 2,9-5-20-7,4-1-104 6,0-1-97-1,13-3-125-7</inkml:trace>
    </iact:actionData>
  </iact:action>
  <iact:action type="add" startTime="27517">
    <iact:property name="dataType"/>
    <iact:actionData xml:id="d2">
      <inkml:trace xmlns:inkml="http://www.w3.org/2003/InkML" xml:id="stk2" contextRef="#ctx0" brushRef="#br0">24849 2877 415 0,'0'0'190'4,"0"0"-116"5,0 0-2-3,0 0-4 2,0 0-39 0,0 0-28-1,0 0-1 0,-6 11 2 0,27-5 5 2,11-2-7 0,6-3 16-1,8-1 4-2,8 0-12 2,2 0 3-2,2-10-2 2,-5 3-8-2,-4-2 0 3,-9 3-1-2,-7 4-22 2,-4 2-66-4,-10 0-56 6,-8 0-131-10</inkml:trace>
    </iact:actionData>
  </iact:action>
  <iact:action type="add" startTime="27803">
    <iact:property name="dataType"/>
    <iact:actionData xml:id="d3">
      <inkml:trace xmlns:inkml="http://www.w3.org/2003/InkML" xml:id="stk3" contextRef="#ctx0" brushRef="#br0">25271 2658 641 0,'0'0'173'4,"0"0"-147"1,0 0-26 4,0 0-2 0,0 0 1-1,0 0 1-2,0 0 0 1,75 57 1 1,-50-43 1 0,2 1-1-2,-4-4-1 2,0 1 0 0,-3-2 2 1,-7-2-2-3,-1 2 2 2,-8 2 4 0,-4 0 2 0,0 2 41-2,-4 4-8 1,-16 0-18 2,-5 2-7-1,-2 3-6-3,-4-3 0 4,0-3-8-2,-1 4-1 3,3-3 4-5,3-4-5 4,6 0-35-2,6-3-4 2,8-2-19-2,6-3-62-1,8-2-89 3,11-2-157-8</inkml:trace>
    </iact:actionData>
  </iact:action>
  <iact:action type="add" startTime="28215">
    <iact:property name="dataType"/>
    <iact:actionData xml:id="d4">
      <inkml:trace xmlns:inkml="http://www.w3.org/2003/InkML" xml:id="stk4" contextRef="#ctx0" brushRef="#br0">26192 2789 363 0,'0'0'117'6,"0"0"-55"0,0 0 22 3,0 0 15-4,0 0-15 4,0 0-13-1,0 0-6-1,-35-70-20 0,20 66-9 1,-6 4-19 0,2 0-7-1,-4 0-10-1,1 0-9 2,-3 6-9 1,3 6 2-1,2 1 3-2,2 2 3 2,5-1 3 0,6 0 6 0,5-1-12-2,2 0-8 2,0-1-2 0,0-1-3 0,13-4 26-2,3-1 1 2,-1-2 5 0,1-2-4-1,2-2 11-1,0 0-5 3,-1 0-8-1,-1-4 9 0,-1-4-9-2,-1-2-7 2,-5 4 7 0,-5 0 1 0,-2 4-1-2,1 2 16 2,-3 0 20-1,0 0 12 1,0 0-2 1,0 0 10-4,0 0-15 4,0 0-22-2,0 0-19 2,0 0-1-3,0 4-3 2,0 6 3 0,-3 6 2 0,-1 4 10-2,2 4-4 2,0 2-5 2,2 2-1-3,-2 2 6-2,2 3-6 4,-3 3-1-1,3-1 0-2,0 3 1 1,-2 4-1 1,2-3-1 0,0-1-9 1,0-2 9-4,0-2-4 5,0-2 3-4,0-3 1 4,0-5-18-4,0-6 2 2,0-4 1-1,0-6 6 1,0-4 10-3,0-4 12 3,0 0 6 1,0 0-7-2,5-4-3-1,3-10-1 3,4-5 4-2,3-2 2 2,1-1-2-4,4-3-11 4,0 4 7-1,3 0-7 0,-2 3 0-2,2 1-1 3,-3 0-7 0,2 1-36-2,-6-1-48-2,-3 0-83 3,-11 3-356-7</inkml:trace>
    </iact:actionData>
  </iact:action>
  <iact:action type="add" startTime="29506">
    <iact:property name="dataType"/>
    <iact:actionData xml:id="d5">
      <inkml:trace xmlns:inkml="http://www.w3.org/2003/InkML" xml:id="stk5" contextRef="#ctx0" brushRef="#br0">24444 4053 454 0,'0'0'156'5,"0"0"-77"4,0 0-27-3,0 0-26 2,0 0-8 0,0 0 0-1,0 0-16 0,0-15-2 1,0 9-15-1,0 0-12 1,0 0 24-2,0 0 3 3,-2 1 23-1,-4 3 6-1,2-1 20 0,2 3-3 1,2 0 1 0,0 0-11 0,0-1-9-2,0 1 6 3,0-2-5-1,0-3 7 0,0 1-12-2,0 0-12 2,0-4-10-1,0-1-1 1,0 2 1-3,2-3-1 5,6 2 0-2,-2 0 0-1,-2 2 6-1,1 4-6 2,-1 0-1 1,0 2-8-2,4 0 0 0,0 0-2 0,3 0 5 1,-1 8-2 1,1 2 8-4,-1 3 0 3,-3-2 0 0,2 3-1 0,-4 0 1-2,-1 4-1 3,-2 0 1-2,3 1 5 1,-3-4 2-3,2-1-7 3,1-4-6 1,0-4-2-1,1-3-2-2,3-3 9 3,0 0 2-3,6 0 8 3,6-13-3-4,-2-7 7 5,4-2-12-3,-3-4 1 2,-3 0 8-2,-5 2 2-1,-5 2-12 2,-3 4 0 0,-2 4-17 0,3 4-31-1,4 10-63 0,-2 0-133 1,3 0-118-7</inkml:trace>
    </iact:actionData>
  </iact:action>
  <iact:action type="add" startTime="30165">
    <iact:property name="dataType"/>
    <iact:actionData xml:id="d6">
      <inkml:trace xmlns:inkml="http://www.w3.org/2003/InkML" xml:id="stk6" contextRef="#ctx0" brushRef="#br0">25203 4034 380 0,'0'0'175'6,"0"0"-79"2,0 0-16 0,0 0-23-2,0 0-18 3,0 0-8-2,0 0-1 1,-4-58-2-2,-3 48-13 3,-4-2 0-1,0 0-15 0,-4 0-1-2,-4 2-35 2,0 4-24 0,-1 5 16-1,-1 1 31-1,6 0 12 3,1 8-1 0,3 11-6-1,7 0 2-2,4 0 4 2,0 4 2-1,0 0 9 1,0-1 3-2,7-4-4 2,3-1-7-1,0-6 8 1,3-2-6-1,-2-7-2 1,0-2 0 0,2 0 10 0,-1 0-3-2,-1-12 5 2,0-2-6 0,-7 0 3 1,1 2-3-1,-3 3 9-2,-2 4 10 1,0 5 6 2,0 0-16-2,0 0-16-1,0 4-10 2,0 14 10 1,0 4 9-2,0 4-3-1,0 2 0 2,0-2-6 0,0 2 0 0,0 0 1-2,0 1 5 2,0 3-4 0,0-1-2 0,0 1 1-2,0 0-1 2,0 0-12 0,0-2 1 1,3-2-1-3,1-3 2 1,0-7-1 2,1-4-2-2,-1-6-13 0,-2-7 26 0,0-1 10 1,3 0 29 0,2 0 1-2,-1-12-8 2,5-3-16 1,1-3 10-1,1-7 4-2,1 1-12 1,-1-4-18 1,1 3 12 0,-1-4-5-2,-3 4-7 4,2 0-1-2,-1 3 0 0,0 0-25-3,16-6-46 2,-5 6-103 2,3 2-232-8</inkml:trace>
    </iact:actionData>
  </iact:action>
  <iact:action type="add" startTime="31084">
    <iact:property name="dataType"/>
    <iact:actionData xml:id="d7">
      <inkml:trace xmlns:inkml="http://www.w3.org/2003/InkML" xml:id="stk7" contextRef="#ctx0" brushRef="#br0">25743 4038 453 0,'0'0'109'3,"0"0"-73"5,0 0-8 1,0 0 4-3,116-8-2 2,-74 4 7 0,0 1-6-1,-1 0-20 0,-2 1-5 1,-5 2-4 0,-5 0-2 0,-7 0-36-2,-4 0-49 2,-11 0-159-7</inkml:trace>
    </iact:actionData>
  </iact:action>
  <iact:action type="add" startTime="31317">
    <iact:property name="dataType"/>
    <iact:actionData xml:id="d8">
      <inkml:trace xmlns:inkml="http://www.w3.org/2003/InkML" xml:id="stk8" contextRef="#ctx0" brushRef="#br0">26017 3834 643 0,'0'0'82'4,"0"0"-59"3,0 0-10 0,0 0-10 2,0 0-3-3,0 0 0 3,0 0 1-3,125 104 7 3,-103-98-8-1,0-2 2-2,-4 2 6 2,-5 0-8 0,-3-2 0 0,-6 2 0-3,-2 0 8 3,-2 2 3 1,0 6 7-1,0 2 32-2,-4 8-8 2,-12 4-17 0,-2 2-9 2,0 2-9-6,-2-3-6 5,2-5 0-1,0-2-1-1,5-6-29-1,1-6-45 2,6-4-64 0,2-6-184-7</inkml:trace>
    </iact:actionData>
  </iact:action>
  <iact:action type="add" startTime="31993">
    <iact:property name="dataType"/>
    <iact:actionData xml:id="d9">
      <inkml:trace xmlns:inkml="http://www.w3.org/2003/InkML" xml:id="stk9" contextRef="#ctx0" brushRef="#br0">26618 4038 116 0,'0'0'365'2,"0"0"-223"6,0 0-71 1,0 0-23-1,0 0-19-2,0 0-9 2,0 0 4 0,2-102-3 0,3 87 15-3,2 7-3 3,-1-2-19 0,1 1-8 1,1 5-5-4,2-2 1 3,1 4-1 0,3-2 2 2,-1 2-2-5,-3 2 1 2,2 0-2 2,-1 0-1-1,-5 0-7-1,-3 0 7 0,-1 10-1 1,1 7 2 0,-3-3 0-2,0 7 6 2,0 1-3 0,0 0 4 0,0 0-5-1,0 2-1 0,4-1 6 1,1-4-7 0,-1-2-1-1,2-6-6 0,1-2 6 3,2-6-1-4,0-3 2 0,2 0 10 2,3 0 13 2,1-7 3-2,3-9-10-2,-1-5-10 1,-3 3 7 1,-3-2-4-1,-1 1-8 2,-8-2 1-3,-2 3-1 1,0 2-1 1,0 2-17 1,0 6-22-4,0 2-21 3,0 4-70 2,0 2-259-9</inkml:trace>
    </iact:actionData>
  </iact:action>
  <iact:action type="add" startTime="32548">
    <iact:property name="dataType"/>
    <iact:actionData xml:id="d10">
      <inkml:trace xmlns:inkml="http://www.w3.org/2003/InkML" xml:id="stk10" contextRef="#ctx0" brushRef="#br0">27139 3917 514 0,'0'0'245'3,"0"0"-151"5,0 0-94 1,0 0 1-4,0 0-1 3,0 0 8 0,0 0-7 0,-2 137 15-3,-2-87-7 4,0 5 2-1,1 1-2 0,3 2-8-2,0 1 8 2,0-2-8 0,0 2-1 0,0 3 0-2,3-2 0 3,1-7 0 0,0-6-37-1,3-19-43-4,-2-12-48 6,-1-13-165-9</inkml:trace>
    </iact:actionData>
  </iact:action>
  <iact:action type="add" startTime="32910">
    <iact:property name="dataType"/>
    <iact:actionData xml:id="d11">
      <inkml:trace xmlns:inkml="http://www.w3.org/2003/InkML" xml:id="stk11" contextRef="#ctx0" brushRef="#br0">27276 3913 512 0,'0'0'144'4,"0"0"-93"2,0 0-21 2,0 0-16 1,0 0 4-3,0 0 6 1,0 0 11 1,98-15-9 0,-79 27-9-1,2 2-7 0,-1 4-8 2,-5 0 4-2,-1 2-6 0,-5 1 8 0,-5-4-8 1,-4 3 9 0,0-1-3-2,0-6 21 2,-9 4 5 0,-11-6-16 0,-5 1-2-2,-6 1-8 2,-5-1-3 0,1-5 4 0,2 2-7-2,4-3 7 2,2-2-7 1,10-1-1-1,0 1-32-2,7-4-46 3,0 0-154-8</inkml:trace>
    </iact:actionData>
  </iact:action>
  <iact:action type="add" startTime="34497">
    <iact:property name="dataType"/>
    <iact:actionData xml:id="d12">
      <inkml:trace xmlns:inkml="http://www.w3.org/2003/InkML" xml:id="stk12" contextRef="#ctx0" brushRef="#br0">16240 2551 476 0,'0'0'187'6,"0"0"-129"2,0 0-49 0,0 0-8-1,0 0 7 1,0 0 10 0,0 0 15 0,78 0-3-2,-61 0-2 1,2 0 8 1,-1 0-19 1,1 0 0-3,6 0-16 2,0 0 0 0,6 6 5 0,2 1 7-2,9 2-13 2,5-1 9 0,9-1-2 0,4 0-4-1,5 0-3 0,2-1 1 2,-1 0 1-2,1 1-2 0,0-4 1 0,2 1 0 1,2-1 0 0,3-2 0 0,4-1 0-1,2 0-1 0,7 0 0 1,0 0 0 1,-2 0 0-5,0 3 0 7,-6 3 0-3,0 2 0 0,-6 0 0-3,-4-2 0 2,3 0 1 2,-4-2 0-2,1-2 1-1,0 0 0 2,-1-2-2 0,-4 0 0 0,-1 0-15-2,-3 0-18 3,-5 0-3-1,-4 2 6 0,1 1 12-1,-6 4 7-1,4-1 4 2,-2 1 6 1,4-1 1-4,-1-1-1 4,5-3 1-1,-1-2-10-1,5 0 1-1,0 0-3 3,3 0 2 0,-3-4 10-2,2-5-1-1,-4 3 1 1,-2 1-1 2,-4 1 1-2,-4 2 1 0,-3 2-1 0,-5 0 0 1,-2 0 0 0,-5 0 0-1,-2 0 0 0,1 0 0 2,-1 0 0-1,5 0 1-3,6-3 0 4,8-2 9-1,7-3-8 0,5-3 5-2,6 2 2 3,3-1-1-1,2-1 1-1,-1 4-2-1,-6-1-5 2,-3-1 5 0,-7 1-6-1,-8 3 10-1,-5-4-10 3,-10 1 8-1,-6 3 7 0,-7-1 3-2,-9 1-2 2,-2 4 2-1,-5-2-18 1,-4 3 1 0,3 0-2-2,-3 0 0 2,0 0-1 0,0 0-9 0,0 0-48-2,0 4-40 3,-11 7-192-8</inkml:trace>
    </iact:actionData>
  </iact:action>
  <iact:action type="add" startTime="35497">
    <iact:property name="dataType"/>
    <iact:actionData xml:id="d13">
      <inkml:trace xmlns:inkml="http://www.w3.org/2003/InkML" xml:id="stk13" contextRef="#ctx0" brushRef="#br0">19515 2988 677 0,'0'0'114'4,"0"0"-83"4,0 0-24 0,0 0-7 0,0 0 0-2,0 0 1 2,-69 110 1 0,49-62-1 0,0 4 1-2,3 1-1 2,-2-2 0 0,6-5 2 0,4-3 3-1,2-9-6 0,5-8 0 1,0-6-23 0,2-10-19-2,0-10-74 2,0-6-80 0,0-17 27-7</inkml:trace>
    </iact:actionData>
  </iact:action>
  <iact:action type="add" startTime="35739">
    <iact:property name="dataType"/>
    <iact:actionData xml:id="d14">
      <inkml:trace xmlns:inkml="http://www.w3.org/2003/InkML" xml:id="stk14" contextRef="#ctx0" brushRef="#br0">19426 2939 544 0,'0'0'167'4,"0"0"-86"2,0 0-31 2,0 0-6 1,0 0-30-1,0 0-2-2,0 0 1 2,98-80-2 0,-65 80-2 0,3 0 4-2,2 0-13 2,0 0 6 0,0 6-6 0,-7 5 0-2,-2 1-1 2,-10-1 1 0,-2 2 0 0,-7 1 0-2,-4-2 0 3,-4 2 0-2,-2 0-11 1,0 2 9-2,-5 4 2 2,-15-1 0 0,-9 8 5 0,-6-2-5-1,-11 4-22 1,-4-4-21-1,0 0 11 3,6-8 12-6,6-9 11 5,9-8-8-1,11 0-67 1,10 0-147-8</inkml:trace>
    </iact:actionData>
  </iact:action>
  <iact:action type="add" startTime="38321">
    <iact:property name="dataType"/>
    <iact:actionData xml:id="d15">
      <inkml:trace xmlns:inkml="http://www.w3.org/2003/InkML" xml:id="stk15" contextRef="#ctx0" brushRef="#br0">23989 2176 170 0,'0'0'129'5,"0"0"-92"2,0 0-25-1,0 0-11 2,0 0 5 0,0 0 29 0,0 0 37-2,2 0-6 2,0 0-12 0,-2 0-26 0,3-3-2-2,1 3-1 2,3-2-5 1,4 2-11-2,4-2-3-1,4 2 4 2,3 0-3 0,5 0-1 0,4 0-5-2,5 0-1 2,3 0 0 0,9-2 9 2,0 1-9-5,4-2 1 3,4 2-1 0,-1-2 0 0,3 3 0 0,2 0 0-1,0 0 1 0,0 0-2 1,0 8 1 1,-2 2 0-3,3-2-1 2,-1 1 1-1,2-1 0 2,1-4 1-4,-3-1 0 4,2 0-1-1,-2-2 1 0,-2 2-1-3,3-3 0 3,-1 1 0 1,-2 3-1-1,-1-1 0-3,-1-1-10 3,-5-2-1 0,1 1 12 1,-8 1-2-4,-6 1 1 3,-3 0 0 1,-6 1 0-2,-2 3-1-1,-2-1 1 2,-3-2-6 0,-2 2 7 1,2-1 0-3,3 2 0 2,2-2 1-1,4 2-1 2,5-1 0-3,3-2-1 2,9 0 2 0,0-2-2-1,4 0 2-1,1 0-1 3,0-1 0-1,-3 2 0 0,-3-1 0-3,-5 2 1 4,-2 0 0-2,-5 0 0 2,4-1 0-3,-4 2-1 1,3-1 9 1,2 0 1 1,3 0 3-3,1 0 3 1,3 2-5 1,1 0-1 2,4 3-9-4,-3-1 1 1,0 5-2 1,0 1 1 0,-2 1-1-1,2 2 2 1,3-1-1-1,-2 1-1 0,6-2 9 1,0-3 7 0,2 0 2-1,2-4 1 1,5-1-9 1,-1-4 2-4,3-3-6 3,-5 0 3-1,-4 0-9 1,-9 0-1-3,-15 0-17 4,-19 0-18-2,-13 0-69 2,-2 0-194-8</inkml:trace>
    </iact:actionData>
  </iact:action>
  <iact:action type="add" startTime="40567">
    <iact:property name="dataType"/>
    <iact:actionData xml:id="d16">
      <inkml:trace xmlns:inkml="http://www.w3.org/2003/InkML" xml:id="stk16" contextRef="#ctx0" brushRef="#br0">4629 3535 535 0,'0'0'114'2,"0"0"-72"5,0 0-29 1,0 0-13 0,0 0 0-2,0 0 15 2,0 0 41 0,2 3-4 0,-2-3-7-2,0 0-19 3,2 0-18 0,6 0-8-2,5 3 0-1,9 1 0 2,7 2 0 0,9-2 0 0,9-2 1-2,8-2 0 2,8 0 0 2,9-5 5-3,3-8-3-2,1-3 3 3,2 2-5 1,-2 0-1-1,-3 7 1-1,-4 0 0 1,-2 5-1 0,-5 2 0-2,-2 0 1 0,-2 0-1 2,-2 0 1 0,2 0 1 2,0 0-1-6,0 0 0 6,0 0 0-3,-1-4-1 1,-3 0 1-3,-2 0 0 3,-6-2-1 0,-1-1 0 1,-1 4 0-3,-1-3 2 1,-1 0-2 2,0 2 1 0,1 0 0-1,-3 0 0-2,-5 4-1 1,1 0-1 0,-3 0 1 1,1 0-1-2,2 0 1 2,2 0 0 2,1 0 0-4,4 0 0 0,1 0 1 3,4 0-1-1,0-4 1 0,-1 0-1-2,2-1 0 2,0 0 0 0,0 0-1 0,0 3-11-3,3 1 6 4,-4 1-1-1,4 0 1-1,-3 0-1-1,-3 3 6 3,-4 6 0-2,-1-1-1 1,-3-2 2-2,-3-1-1 2,-4 0 1 2,-2-1 0-3,-4-2 0-1,-2-2 0 1,-8 0 0 1,-3 0 1 1,-4 0-1-5,-3 0-6 4,-5 3-7 1,0 2 3-1,0 5-10-3,0 6 13 5,-13 12-38-3,1-4-50 2,1-4-156-8</inkml:trace>
    </iact:actionData>
  </iact:action>
  <iact:action type="add" startTime="41896">
    <iact:property name="dataType"/>
    <iact:actionData xml:id="d17">
      <inkml:trace xmlns:inkml="http://www.w3.org/2003/InkML" xml:id="stk17" contextRef="#ctx0" brushRef="#br0">8917 3056 485 0,'0'0'178'5,"0"0"-73"1,0 0-27 1,0 0-11 1,0 0-23 0,0 0-2-1,0 0-16-1,2-33-14 2,2 22-5 0,0-3 3 0,1-2-8-2,-3-4 9 2,-2-1 1 0,0-1-11 0,0-2 0-2,0 2 1 2,0 2-1 0,-9 5 5 0,1 0-6-2,-2 5 0 2,1 6 0 0,1 2 6 0,-2 2-4-1,-1 0-1 1,-1 0 6-1,-5 0-6 2,-1 0 0-4,3 4 8 3,-1 4-9 0,3 0 0 0,2 0 0-2,2 1-2 2,2 0 1 0,1 3 1 0,-1 2-1-2,-2 2-1 2,4 1 2 0,1-2 0 0,0 2-1-2,4-2-6 2,0-3-13 0,0 2 11 1,0-3 0-4,0 0-5 3,0-1 5 0,8-1 2 0,2-3 1-2,-1-2-4 2,1-1 4 0,4-3-2 0,-1 0 8-2,1 0 0 2,-1 0 1 0,2-7-1 0,-1-2-1-3,-1 0 0 4,-3 2 0-1,-4 2 1 0,-2 1 0 0,-4 2 0-2,3 2 0 2,-3 0 1 0,0-2-1 0,0 2 1-2,0 0 1 2,0 0 5 0,0 0-6 0,0 0 12-2,0 0-13 3,0 0 0-2,0 0 0 1,0 0-9-3,0 0 0 4,0 0-1 0,0 0 0-1,2 0 10-3,0 5 0 3,0 6 0 0,-2 2 0 0,0 3 10-2,0 2-10 2,0 2 1 0,0 3 0 1,0 3 11-2,0 2-12 1,0 4 1 0,0 1 1-1,0-1-1-2,0 1 1 3,-2 2-2 1,2-6 1-2,0 0 1 0,0-5-1 1,0-4-1-1,0-2 0 2,0-3-1-3,0 0 1 3,0-3 0 0,0-1 0-2,0 2-2-2,0-5 1 2,0-2-6 1,2 0 6 0,0-4-1-2,0-2 0 3,-2 0 2-2,4 0 3 1,0 0 4-2,0-6 3 2,5-8-9 1,2-2 1-2,0-4 7-1,2 0-9 3,3-2 0-1,-1-3 1-1,4-1-1-1,-2-1 1 3,3-1-1-1,1-1 0 0,0 1 0-2,-2 4 0 2,-1 6 0 0,-5 7-28 0,-5 5-14 0,-6 3-62-1,-2 3-65-1,0 0-5 3,0 5-100-8</inkml:trace>
    </iact:actionData>
  </iact:action>
  <iact:action type="add" startTime="68548">
    <iact:property name="dataType"/>
    <iact:actionData xml:id="d18">
      <inkml:trace xmlns:inkml="http://www.w3.org/2003/InkML" xml:id="stk18" contextRef="#ctx0" brushRef="#br0">25705 6494 316 0,'0'0'95'13,"0"0"-65"-12,0 0-5 4,0 0-5 2,0 0-1 2,7 0 2-3,-3 0-11 3,0 0 16-1,3 0-3-2,0 4-10 2,-3 1 2 0,3 1-14-1,-3 0 11-1,1 0-11 2,-3 2 1 0,2 2 22 0,1-1 5-2,0 8-9 2,-3-1-7 0,2 4 3 0,-2 2-15-2,0 0 1 2,1 0 7 0,1-3-8 0,-2 0-1-1,3-5 0 1,0-2 0-1,1-4 0 1,3-2-4-1,-1 1 4 1,4-6 7 0,1-1 5-1,5 0 18-1,3 0-13 4,2 0-7-3,9-15-2 1,3-6-8-3,12-10 9 5,7-4-8-3,11-11 0 1,10-11 6-2,8-2-7 1,4-8 17 2,-6 4 31-1,-9 4-5-2,-11 7 8 2,-19 10-5 0,-15 9 10 0,-9 10-6-3,-12 7-3 4,-1 8-16-1,-5 1-12-1,0 5-3-1,0 2-9 3,0 0-7-2,0 0 0 1,0 0 0-2,0 0-8 2,0 0-5 0,0 2-53 0,-5 11-130 2,-9 1-28-9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9B68-130A-43A3-A4FA-9BA4D12CC16D}" type="datetimeFigureOut">
              <a:rPr lang="en-US" smtClean="0"/>
              <a:t>8/28/2020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78552-4062-41D7-8062-EDD305A5F8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50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0CFD70-C9DA-43F5-BE93-98E72C2DD3BB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77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26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787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640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1629-E7E4-41BF-9475-9509A1DEBF55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67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479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35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AF9F-C457-4136-A768-04193CDC4DC5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5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36F-68DB-4E75-A07B-243AE2FCBECE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47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315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38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3.jp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40.png"/><Relationship Id="rId16" Type="http://schemas.openxmlformats.org/officeDocument/2006/relationships/image" Target="../media/image39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audio" Target="../media/media1.m4a"/><Relationship Id="rId7" Type="http://schemas.openxmlformats.org/officeDocument/2006/relationships/image" Target="../media/image66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65.png"/><Relationship Id="rId5" Type="http://schemas.openxmlformats.org/officeDocument/2006/relationships/image" Target="../media/image6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audio" Target="../media/media2.m4a"/><Relationship Id="rId7" Type="http://schemas.openxmlformats.org/officeDocument/2006/relationships/image" Target="../media/image70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0.png"/><Relationship Id="rId10" Type="http://schemas.microsoft.com/office/2011/relationships/inkAction" Target="../ink/inkAction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audio" Target="../media/media3.m4a"/><Relationship Id="rId7" Type="http://schemas.openxmlformats.org/officeDocument/2006/relationships/image" Target="../media/image74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731.png"/><Relationship Id="rId5" Type="http://schemas.openxmlformats.org/officeDocument/2006/relationships/image" Target="../media/image68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audio" Target="../media/media4.m4a"/><Relationship Id="rId7" Type="http://schemas.openxmlformats.org/officeDocument/2006/relationships/image" Target="../media/image750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10" Type="http://schemas.openxmlformats.org/officeDocument/2006/relationships/image" Target="../media/image6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audio" Target="../media/media5.m4a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microsoft.com/office/2007/relationships/media" Target="../media/media5.m4a"/><Relationship Id="rId16" Type="http://schemas.openxmlformats.org/officeDocument/2006/relationships/image" Target="../media/image68.png"/><Relationship Id="rId1" Type="http://schemas.openxmlformats.org/officeDocument/2006/relationships/tags" Target="../tags/tag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2.png"/><Relationship Id="rId14" Type="http://schemas.microsoft.com/office/2011/relationships/inkAction" Target="../ink/inkAction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audio" Target="../media/media6.m4a"/><Relationship Id="rId7" Type="http://schemas.openxmlformats.org/officeDocument/2006/relationships/image" Target="../media/image89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88.png"/><Relationship Id="rId5" Type="http://schemas.openxmlformats.org/officeDocument/2006/relationships/image" Target="../media/image870.png"/><Relationship Id="rId10" Type="http://schemas.openxmlformats.org/officeDocument/2006/relationships/image" Target="../media/image6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68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93.png"/><Relationship Id="rId5" Type="http://schemas.openxmlformats.org/officeDocument/2006/relationships/image" Target="../media/image88.jp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68.png"/><Relationship Id="rId5" Type="http://schemas.openxmlformats.org/officeDocument/2006/relationships/image" Target="../media/image88.jp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audio" Target="../media/media9.m4a"/><Relationship Id="rId7" Type="http://schemas.openxmlformats.org/officeDocument/2006/relationships/image" Target="../media/image92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microsoft.com/office/2011/relationships/inkAction" Target="../ink/inkAction3.xml"/><Relationship Id="rId5" Type="http://schemas.openxmlformats.org/officeDocument/2006/relationships/image" Target="../media/image9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68.png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920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audio" Target="../media/media11.m4a"/><Relationship Id="rId7" Type="http://schemas.openxmlformats.org/officeDocument/2006/relationships/image" Target="../media/image98.png"/><Relationship Id="rId2" Type="http://schemas.microsoft.com/office/2007/relationships/media" Target="../media/media11.m4a"/><Relationship Id="rId1" Type="http://schemas.openxmlformats.org/officeDocument/2006/relationships/tags" Target="../tags/tag11.xml"/><Relationship Id="rId6" Type="http://schemas.openxmlformats.org/officeDocument/2006/relationships/image" Target="../media/image97.png"/><Relationship Id="rId5" Type="http://schemas.openxmlformats.org/officeDocument/2006/relationships/image" Target="../media/image95.png"/><Relationship Id="rId10" Type="http://schemas.openxmlformats.org/officeDocument/2006/relationships/image" Target="../media/image6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audio" Target="../media/media12.m4a"/><Relationship Id="rId7" Type="http://schemas.openxmlformats.org/officeDocument/2006/relationships/image" Target="../media/image100.png"/><Relationship Id="rId12" Type="http://schemas.openxmlformats.org/officeDocument/2006/relationships/image" Target="../media/image68.png"/><Relationship Id="rId2" Type="http://schemas.microsoft.com/office/2007/relationships/media" Target="../media/media12.m4a"/><Relationship Id="rId1" Type="http://schemas.openxmlformats.org/officeDocument/2006/relationships/tags" Target="../tags/tag1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5.png"/><Relationship Id="rId10" Type="http://schemas.openxmlformats.org/officeDocument/2006/relationships/image" Target="../media/image96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8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2214-9E78-4D03-8199-9B78813307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CS1231S</a:t>
            </a:r>
            <a:br>
              <a:rPr lang="en-SG" dirty="0"/>
            </a:br>
            <a:r>
              <a:rPr lang="en-SG" dirty="0"/>
              <a:t>Tutorial #1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51B19-CA45-4421-9AD2-83F2CAB19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800" dirty="0"/>
              <a:t>Propositional Logic and </a:t>
            </a:r>
            <a:r>
              <a:rPr lang="en-US" sz="4800" dirty="0" smtClean="0"/>
              <a:t>Proofs</a:t>
            </a:r>
          </a:p>
          <a:p>
            <a:r>
              <a:rPr lang="en-US" sz="4800" dirty="0" smtClean="0"/>
              <a:t>(Aaron Tan)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0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4390277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(c)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~(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∨~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4390277" cy="523220"/>
              </a:xfrm>
              <a:prstGeom prst="rect">
                <a:avLst/>
              </a:prstGeom>
              <a:blipFill>
                <a:blip r:embed="rId2"/>
                <a:stretch>
                  <a:fillRect l="-2917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10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1636295" y="1231636"/>
                <a:ext cx="9556460" cy="3062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~(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∨~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)∨(~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∧~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∧~(~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))∨(~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	by De Morgan’s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	by the double negative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 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∨~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	by the distributive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𝐭𝐫𝐮𝐞</m:t>
                    </m:r>
                  </m:oMath>
                </a14:m>
                <a:r>
                  <a:rPr lang="en-US" sz="2800" dirty="0"/>
                  <a:t>	by the negation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	by the identity law</a:t>
                </a:r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95" y="1231636"/>
                <a:ext cx="9556460" cy="3062377"/>
              </a:xfrm>
              <a:prstGeom prst="rect">
                <a:avLst/>
              </a:prstGeom>
              <a:blipFill>
                <a:blip r:embed="rId3"/>
                <a:stretch>
                  <a:fillRect b="-47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16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2898361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(d)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2898361" cy="523220"/>
              </a:xfrm>
              <a:prstGeom prst="rect">
                <a:avLst/>
              </a:prstGeom>
              <a:blipFill>
                <a:blip r:embed="rId2"/>
                <a:stretch>
                  <a:fillRect l="-4421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11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1636295" y="1231636"/>
                <a:ext cx="9556460" cy="2610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∨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	by the implication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d>
                          <m:dPr>
                            <m:ctrlPr>
                              <a:rPr lang="en-SG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∨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	by the implication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≡(~(~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)∧~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	by De Morgan’s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	by the double negative law</a:t>
                </a:r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95" y="1231636"/>
                <a:ext cx="9556460" cy="2610010"/>
              </a:xfrm>
              <a:prstGeom prst="rect">
                <a:avLst/>
              </a:prstGeom>
              <a:blipFill>
                <a:blip r:embed="rId3"/>
                <a:stretch>
                  <a:fillRect b="-58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1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Q3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Prove, or disprove: </a:t>
                </a:r>
              </a:p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is logically equivalent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blipFill>
                <a:blip r:embed="rId2"/>
                <a:stretch>
                  <a:fillRect l="-1587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D1FF1C-A945-4CC0-A554-8072ABFDB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36" y="354013"/>
            <a:ext cx="2590800" cy="194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7B78A4-3CB4-4B1D-9075-E831A676CDDD}"/>
                  </a:ext>
                </a:extLst>
              </p:cNvPr>
              <p:cNvSpPr txBox="1"/>
              <p:nvPr/>
            </p:nvSpPr>
            <p:spPr>
              <a:xfrm>
                <a:off x="919660" y="1756449"/>
                <a:ext cx="50780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:r>
                  <a:rPr lang="en-US" sz="3200" dirty="0"/>
                  <a:t>Definition of conditional statement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7B78A4-3CB4-4B1D-9075-E831A676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1756449"/>
                <a:ext cx="5078080" cy="1077218"/>
              </a:xfrm>
              <a:prstGeom prst="rect">
                <a:avLst/>
              </a:prstGeom>
              <a:blipFill>
                <a:blip r:embed="rId4"/>
                <a:stretch>
                  <a:fillRect l="-3121" t="-7345" b="-1807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ABEC93A8-3A3F-4001-8575-49EEB52BEC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280238"/>
                  </p:ext>
                </p:extLst>
              </p:nvPr>
            </p:nvGraphicFramePr>
            <p:xfrm>
              <a:off x="4155830" y="2944301"/>
              <a:ext cx="3542829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77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75377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2035277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ABEC93A8-3A3F-4001-8575-49EEB52BEC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280238"/>
                  </p:ext>
                </p:extLst>
              </p:nvPr>
            </p:nvGraphicFramePr>
            <p:xfrm>
              <a:off x="4155830" y="2944301"/>
              <a:ext cx="3542829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77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75377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2035277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06" t="-1010" r="-373387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806" t="-1010" r="-273387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4551" t="-1010" r="-1497" b="-373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BC344E-8D85-4008-93AD-9FAE192CA707}"/>
              </a:ext>
            </a:extLst>
          </p:cNvPr>
          <p:cNvSpPr txBox="1"/>
          <p:nvPr/>
        </p:nvSpPr>
        <p:spPr>
          <a:xfrm>
            <a:off x="6247172" y="3539613"/>
            <a:ext cx="69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B9FFF2-0F85-467D-8EC8-8B27EC267D8B}"/>
              </a:ext>
            </a:extLst>
          </p:cNvPr>
          <p:cNvSpPr txBox="1"/>
          <p:nvPr/>
        </p:nvSpPr>
        <p:spPr>
          <a:xfrm>
            <a:off x="6247172" y="4062833"/>
            <a:ext cx="69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61D9E4-8358-4F20-A8EF-9AC3493C5162}"/>
              </a:ext>
            </a:extLst>
          </p:cNvPr>
          <p:cNvSpPr txBox="1"/>
          <p:nvPr/>
        </p:nvSpPr>
        <p:spPr>
          <a:xfrm>
            <a:off x="6247172" y="4579386"/>
            <a:ext cx="69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C9BE04-4779-48AF-866D-E66629E4B77C}"/>
              </a:ext>
            </a:extLst>
          </p:cNvPr>
          <p:cNvSpPr txBox="1"/>
          <p:nvPr/>
        </p:nvSpPr>
        <p:spPr>
          <a:xfrm>
            <a:off x="6247172" y="5092606"/>
            <a:ext cx="69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37" name="Slide Number Placeholder 1">
            <a:extLst>
              <a:ext uri="{FF2B5EF4-FFF2-40B4-BE49-F238E27FC236}">
                <a16:creationId xmlns:a16="http://schemas.microsoft.com/office/drawing/2014/main" id="{1F23C454-86C1-4B64-B2E0-1AB0518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12</a:t>
            </a:fld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16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/>
      <p:bldP spid="32" grpId="0"/>
      <p:bldP spid="34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Q3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Prove, or disprove, that </a:t>
                </a:r>
              </a:p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is logically equivalent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blipFill>
                <a:blip r:embed="rId2"/>
                <a:stretch>
                  <a:fillRect l="-1587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179B3-F0FC-42D5-A9AA-4B57BDA7306D}"/>
              </a:ext>
            </a:extLst>
          </p:cNvPr>
          <p:cNvSpPr txBox="1"/>
          <p:nvPr/>
        </p:nvSpPr>
        <p:spPr>
          <a:xfrm>
            <a:off x="681036" y="1474475"/>
            <a:ext cx="283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US" sz="3200" dirty="0"/>
              <a:t>True or false?</a:t>
            </a:r>
            <a:endParaRPr lang="en-SG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1FF1C-A945-4CC0-A554-8072ABFDB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36" y="354013"/>
            <a:ext cx="2590800" cy="194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7B78A4-3CB4-4B1D-9075-E831A676CDDD}"/>
              </a:ext>
            </a:extLst>
          </p:cNvPr>
          <p:cNvSpPr txBox="1"/>
          <p:nvPr/>
        </p:nvSpPr>
        <p:spPr>
          <a:xfrm>
            <a:off x="3263815" y="1439300"/>
            <a:ext cx="507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US" sz="3200" dirty="0"/>
              <a:t>If false, what do you need?</a:t>
            </a:r>
            <a:endParaRPr lang="en-SG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FDE20-1762-4069-956C-0DB0E50B4BC8}"/>
              </a:ext>
            </a:extLst>
          </p:cNvPr>
          <p:cNvSpPr txBox="1"/>
          <p:nvPr/>
        </p:nvSpPr>
        <p:spPr>
          <a:xfrm>
            <a:off x="681036" y="2059250"/>
            <a:ext cx="6473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US" sz="3200" dirty="0"/>
              <a:t>What counterexample can you give?</a:t>
            </a:r>
            <a:endParaRPr lang="en-SG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D6A4C7-E802-4D49-BCD7-1241F075473D}"/>
                  </a:ext>
                </a:extLst>
              </p:cNvPr>
              <p:cNvSpPr txBox="1"/>
              <p:nvPr/>
            </p:nvSpPr>
            <p:spPr>
              <a:xfrm>
                <a:off x="681037" y="2667661"/>
                <a:ext cx="4404310" cy="523220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= false;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=true;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= false</a:t>
                </a:r>
                <a:endParaRPr lang="en-SG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D6A4C7-E802-4D49-BCD7-1241F0754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7" y="2667661"/>
                <a:ext cx="4404310" cy="523220"/>
              </a:xfrm>
              <a:prstGeom prst="rect">
                <a:avLst/>
              </a:prstGeom>
              <a:blipFill>
                <a:blip r:embed="rId4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5CEBFB-AEA3-44DF-87CC-4C82EAEC3BB3}"/>
                  </a:ext>
                </a:extLst>
              </p:cNvPr>
              <p:cNvSpPr txBox="1"/>
              <p:nvPr/>
            </p:nvSpPr>
            <p:spPr>
              <a:xfrm>
                <a:off x="681036" y="3228800"/>
                <a:ext cx="23669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5CEBFB-AEA3-44DF-87CC-4C82EAEC3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6" y="3228800"/>
                <a:ext cx="2366964" cy="600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82BD89-6538-41DF-8735-6F93C9C344BD}"/>
                  </a:ext>
                </a:extLst>
              </p:cNvPr>
              <p:cNvSpPr txBox="1"/>
              <p:nvPr/>
            </p:nvSpPr>
            <p:spPr>
              <a:xfrm>
                <a:off x="1176336" y="3662964"/>
                <a:ext cx="256310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82BD89-6538-41DF-8735-6F93C9C34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3662964"/>
                <a:ext cx="2563102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52FD79-27AC-427E-B4F0-F34161CDCF22}"/>
                  </a:ext>
                </a:extLst>
              </p:cNvPr>
              <p:cNvSpPr txBox="1"/>
              <p:nvPr/>
            </p:nvSpPr>
            <p:spPr>
              <a:xfrm>
                <a:off x="1176336" y="4083877"/>
                <a:ext cx="18716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52FD79-27AC-427E-B4F0-F34161CDC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83877"/>
                <a:ext cx="1871664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A04A99-6D7F-490E-894F-D9E1B7E71338}"/>
                  </a:ext>
                </a:extLst>
              </p:cNvPr>
              <p:cNvSpPr txBox="1"/>
              <p:nvPr/>
            </p:nvSpPr>
            <p:spPr>
              <a:xfrm>
                <a:off x="2602638" y="4083877"/>
                <a:ext cx="98834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A04A99-6D7F-490E-894F-D9E1B7E71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638" y="4083877"/>
                <a:ext cx="988346" cy="600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E05714-A621-45AB-B3A1-662E2A2F6088}"/>
                  </a:ext>
                </a:extLst>
              </p:cNvPr>
              <p:cNvSpPr txBox="1"/>
              <p:nvPr/>
            </p:nvSpPr>
            <p:spPr>
              <a:xfrm>
                <a:off x="681036" y="4721094"/>
                <a:ext cx="23669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E05714-A621-45AB-B3A1-662E2A2F6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6" y="4721094"/>
                <a:ext cx="2366964" cy="600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EF746-2081-432E-9FCF-A0BABAF7D922}"/>
                  </a:ext>
                </a:extLst>
              </p:cNvPr>
              <p:cNvSpPr txBox="1"/>
              <p:nvPr/>
            </p:nvSpPr>
            <p:spPr>
              <a:xfrm>
                <a:off x="1176336" y="5152686"/>
                <a:ext cx="256310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EF746-2081-432E-9FCF-A0BABAF7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5152686"/>
                <a:ext cx="2563102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934604-5FE8-40F7-98AA-E3DEC320D950}"/>
                  </a:ext>
                </a:extLst>
              </p:cNvPr>
              <p:cNvSpPr txBox="1"/>
              <p:nvPr/>
            </p:nvSpPr>
            <p:spPr>
              <a:xfrm>
                <a:off x="1176336" y="5576171"/>
                <a:ext cx="18716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934604-5FE8-40F7-98AA-E3DEC320D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5576171"/>
                <a:ext cx="1871664" cy="6001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C09733-CBF2-4ACE-ACB9-46EEA292E4F7}"/>
                  </a:ext>
                </a:extLst>
              </p:cNvPr>
              <p:cNvSpPr txBox="1"/>
              <p:nvPr/>
            </p:nvSpPr>
            <p:spPr>
              <a:xfrm>
                <a:off x="2626519" y="5576171"/>
                <a:ext cx="100438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C09733-CBF2-4ACE-ACB9-46EEA292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19" y="5576171"/>
                <a:ext cx="1004388" cy="6001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92E449-728A-46E4-8650-088395538624}"/>
                  </a:ext>
                </a:extLst>
              </p:cNvPr>
              <p:cNvSpPr txBox="1"/>
              <p:nvPr/>
            </p:nvSpPr>
            <p:spPr>
              <a:xfrm>
                <a:off x="6635600" y="2640657"/>
                <a:ext cx="3890964" cy="523220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= false</a:t>
                </a:r>
                <a:endParaRPr lang="en-SG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92E449-728A-46E4-8650-088395538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600" y="2640657"/>
                <a:ext cx="3890964" cy="523220"/>
              </a:xfrm>
              <a:prstGeom prst="rect">
                <a:avLst/>
              </a:prstGeom>
              <a:blipFill>
                <a:blip r:embed="rId1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ED5147-97B9-4B0F-B7DC-FFD42B5DFD52}"/>
                  </a:ext>
                </a:extLst>
              </p:cNvPr>
              <p:cNvSpPr txBox="1"/>
              <p:nvPr/>
            </p:nvSpPr>
            <p:spPr>
              <a:xfrm>
                <a:off x="6635599" y="3201796"/>
                <a:ext cx="23669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ED5147-97B9-4B0F-B7DC-FFD42B5DF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99" y="3201796"/>
                <a:ext cx="2366964" cy="6001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C0ABBA-ED14-476A-AD58-2FEFF034CBA2}"/>
                  </a:ext>
                </a:extLst>
              </p:cNvPr>
              <p:cNvSpPr txBox="1"/>
              <p:nvPr/>
            </p:nvSpPr>
            <p:spPr>
              <a:xfrm>
                <a:off x="7130899" y="3635960"/>
                <a:ext cx="256310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C0ABBA-ED14-476A-AD58-2FEFF034C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899" y="3635960"/>
                <a:ext cx="2563102" cy="6001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C331EE-B839-4F39-8713-4C08FE83F01D}"/>
                  </a:ext>
                </a:extLst>
              </p:cNvPr>
              <p:cNvSpPr txBox="1"/>
              <p:nvPr/>
            </p:nvSpPr>
            <p:spPr>
              <a:xfrm>
                <a:off x="7130899" y="4056873"/>
                <a:ext cx="18716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C331EE-B839-4F39-8713-4C08FE83F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899" y="4056873"/>
                <a:ext cx="1871664" cy="6001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71975-0F1F-44B8-ADE1-D5110D2D7A8E}"/>
                  </a:ext>
                </a:extLst>
              </p:cNvPr>
              <p:cNvSpPr txBox="1"/>
              <p:nvPr/>
            </p:nvSpPr>
            <p:spPr>
              <a:xfrm>
                <a:off x="8557201" y="4056873"/>
                <a:ext cx="98834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71975-0F1F-44B8-ADE1-D5110D2D7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201" y="4056873"/>
                <a:ext cx="988346" cy="6001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99959A-AFDF-464D-8F07-0C89CF5D20D6}"/>
                  </a:ext>
                </a:extLst>
              </p:cNvPr>
              <p:cNvSpPr txBox="1"/>
              <p:nvPr/>
            </p:nvSpPr>
            <p:spPr>
              <a:xfrm>
                <a:off x="6635599" y="4694090"/>
                <a:ext cx="23669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99959A-AFDF-464D-8F07-0C89CF5D2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99" y="4694090"/>
                <a:ext cx="2366964" cy="6001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E9D7E-F263-4B07-A7C7-E4FB64514CD7}"/>
                  </a:ext>
                </a:extLst>
              </p:cNvPr>
              <p:cNvSpPr txBox="1"/>
              <p:nvPr/>
            </p:nvSpPr>
            <p:spPr>
              <a:xfrm>
                <a:off x="7130899" y="5125682"/>
                <a:ext cx="256310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E9D7E-F263-4B07-A7C7-E4FB6451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899" y="5125682"/>
                <a:ext cx="2563102" cy="6001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9580A2-5894-488F-94B1-034BE5D74599}"/>
                  </a:ext>
                </a:extLst>
              </p:cNvPr>
              <p:cNvSpPr txBox="1"/>
              <p:nvPr/>
            </p:nvSpPr>
            <p:spPr>
              <a:xfrm>
                <a:off x="7130899" y="5549167"/>
                <a:ext cx="18716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9580A2-5894-488F-94B1-034BE5D74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899" y="5549167"/>
                <a:ext cx="1871664" cy="6001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14860A-5E5E-4BA3-BB5D-19F4939704DA}"/>
                  </a:ext>
                </a:extLst>
              </p:cNvPr>
              <p:cNvSpPr txBox="1"/>
              <p:nvPr/>
            </p:nvSpPr>
            <p:spPr>
              <a:xfrm>
                <a:off x="8581082" y="5549167"/>
                <a:ext cx="100438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14860A-5E5E-4BA3-BB5D-19F4939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082" y="5549167"/>
                <a:ext cx="1004388" cy="6001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D1A6A41A-2DEC-48F8-B905-AE5638F5273E}"/>
              </a:ext>
            </a:extLst>
          </p:cNvPr>
          <p:cNvSpPr/>
          <p:nvPr/>
        </p:nvSpPr>
        <p:spPr>
          <a:xfrm>
            <a:off x="9335386" y="1562986"/>
            <a:ext cx="2349795" cy="7341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1387A-246B-416F-8918-53A72C11C4FD}"/>
              </a:ext>
            </a:extLst>
          </p:cNvPr>
          <p:cNvSpPr txBox="1"/>
          <p:nvPr/>
        </p:nvSpPr>
        <p:spPr>
          <a:xfrm>
            <a:off x="3854310" y="4093925"/>
            <a:ext cx="2462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0000FF"/>
                </a:solidFill>
              </a:rPr>
              <a:t>Any of these two counterexamples suffices.</a:t>
            </a:r>
          </a:p>
        </p:txBody>
      </p:sp>
    </p:spTree>
    <p:extLst>
      <p:ext uri="{BB962C8B-B14F-4D97-AF65-F5344CB8AC3E}">
        <p14:creationId xmlns:p14="http://schemas.microsoft.com/office/powerpoint/2010/main" val="411301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9" grpId="0" build="p"/>
      <p:bldP spid="10" grpId="0" build="p"/>
      <p:bldP spid="11" grpId="0" animBg="1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9" grpId="0" build="p"/>
      <p:bldP spid="20" grpId="0" build="p"/>
      <p:bldP spid="21" grpId="0" animBg="1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Q3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Prove, or disprove, that </a:t>
                </a:r>
              </a:p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is logically equivalent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blipFill>
                <a:blip r:embed="rId2"/>
                <a:stretch>
                  <a:fillRect l="-1587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14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179B3-F0FC-42D5-A9AA-4B57BDA7306D}"/>
              </a:ext>
            </a:extLst>
          </p:cNvPr>
          <p:cNvSpPr txBox="1"/>
          <p:nvPr/>
        </p:nvSpPr>
        <p:spPr>
          <a:xfrm>
            <a:off x="681036" y="1474475"/>
            <a:ext cx="7941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US" sz="3200" dirty="0"/>
              <a:t>If you do not know if it is true or false, you may have to draw the truth table to find out:</a:t>
            </a:r>
            <a:endParaRPr lang="en-SG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1FF1C-A945-4CC0-A554-8072ABFDB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36" y="354013"/>
            <a:ext cx="2590800" cy="19431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1A6A41A-2DEC-48F8-B905-AE5638F5273E}"/>
              </a:ext>
            </a:extLst>
          </p:cNvPr>
          <p:cNvSpPr/>
          <p:nvPr/>
        </p:nvSpPr>
        <p:spPr>
          <a:xfrm>
            <a:off x="9335386" y="1562986"/>
            <a:ext cx="2349795" cy="7341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65AC0B8-7A41-4CB7-ACA6-CCBA765E66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474949"/>
                  </p:ext>
                </p:extLst>
              </p:nvPr>
            </p:nvGraphicFramePr>
            <p:xfrm>
              <a:off x="1011254" y="2698284"/>
              <a:ext cx="9480283" cy="354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074">
                      <a:extLst>
                        <a:ext uri="{9D8B030D-6E8A-4147-A177-3AD203B41FA5}">
                          <a16:colId xmlns:a16="http://schemas.microsoft.com/office/drawing/2014/main" val="1591266395"/>
                        </a:ext>
                      </a:extLst>
                    </a:gridCol>
                    <a:gridCol w="797074">
                      <a:extLst>
                        <a:ext uri="{9D8B030D-6E8A-4147-A177-3AD203B41FA5}">
                          <a16:colId xmlns:a16="http://schemas.microsoft.com/office/drawing/2014/main" val="924958975"/>
                        </a:ext>
                      </a:extLst>
                    </a:gridCol>
                    <a:gridCol w="797074">
                      <a:extLst>
                        <a:ext uri="{9D8B030D-6E8A-4147-A177-3AD203B41FA5}">
                          <a16:colId xmlns:a16="http://schemas.microsoft.com/office/drawing/2014/main" val="3587303495"/>
                        </a:ext>
                      </a:extLst>
                    </a:gridCol>
                    <a:gridCol w="1336672">
                      <a:extLst>
                        <a:ext uri="{9D8B030D-6E8A-4147-A177-3AD203B41FA5}">
                          <a16:colId xmlns:a16="http://schemas.microsoft.com/office/drawing/2014/main" val="2410624118"/>
                        </a:ext>
                      </a:extLst>
                    </a:gridCol>
                    <a:gridCol w="2124283">
                      <a:extLst>
                        <a:ext uri="{9D8B030D-6E8A-4147-A177-3AD203B41FA5}">
                          <a16:colId xmlns:a16="http://schemas.microsoft.com/office/drawing/2014/main" val="1938201525"/>
                        </a:ext>
                      </a:extLst>
                    </a:gridCol>
                    <a:gridCol w="1268362">
                      <a:extLst>
                        <a:ext uri="{9D8B030D-6E8A-4147-A177-3AD203B41FA5}">
                          <a16:colId xmlns:a16="http://schemas.microsoft.com/office/drawing/2014/main" val="2750684840"/>
                        </a:ext>
                      </a:extLst>
                    </a:gridCol>
                    <a:gridCol w="2359744">
                      <a:extLst>
                        <a:ext uri="{9D8B030D-6E8A-4147-A177-3AD203B41FA5}">
                          <a16:colId xmlns:a16="http://schemas.microsoft.com/office/drawing/2014/main" val="31438198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)→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→(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86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4228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9525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8959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371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499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470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10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3523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65AC0B8-7A41-4CB7-ACA6-CCBA765E66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474949"/>
                  </p:ext>
                </p:extLst>
              </p:nvPr>
            </p:nvGraphicFramePr>
            <p:xfrm>
              <a:off x="1011254" y="2698284"/>
              <a:ext cx="9480283" cy="354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074">
                      <a:extLst>
                        <a:ext uri="{9D8B030D-6E8A-4147-A177-3AD203B41FA5}">
                          <a16:colId xmlns:a16="http://schemas.microsoft.com/office/drawing/2014/main" val="1591266395"/>
                        </a:ext>
                      </a:extLst>
                    </a:gridCol>
                    <a:gridCol w="797074">
                      <a:extLst>
                        <a:ext uri="{9D8B030D-6E8A-4147-A177-3AD203B41FA5}">
                          <a16:colId xmlns:a16="http://schemas.microsoft.com/office/drawing/2014/main" val="924958975"/>
                        </a:ext>
                      </a:extLst>
                    </a:gridCol>
                    <a:gridCol w="797074">
                      <a:extLst>
                        <a:ext uri="{9D8B030D-6E8A-4147-A177-3AD203B41FA5}">
                          <a16:colId xmlns:a16="http://schemas.microsoft.com/office/drawing/2014/main" val="3587303495"/>
                        </a:ext>
                      </a:extLst>
                    </a:gridCol>
                    <a:gridCol w="1336672">
                      <a:extLst>
                        <a:ext uri="{9D8B030D-6E8A-4147-A177-3AD203B41FA5}">
                          <a16:colId xmlns:a16="http://schemas.microsoft.com/office/drawing/2014/main" val="2410624118"/>
                        </a:ext>
                      </a:extLst>
                    </a:gridCol>
                    <a:gridCol w="2124283">
                      <a:extLst>
                        <a:ext uri="{9D8B030D-6E8A-4147-A177-3AD203B41FA5}">
                          <a16:colId xmlns:a16="http://schemas.microsoft.com/office/drawing/2014/main" val="1938201525"/>
                        </a:ext>
                      </a:extLst>
                    </a:gridCol>
                    <a:gridCol w="1268362">
                      <a:extLst>
                        <a:ext uri="{9D8B030D-6E8A-4147-A177-3AD203B41FA5}">
                          <a16:colId xmlns:a16="http://schemas.microsoft.com/office/drawing/2014/main" val="2750684840"/>
                        </a:ext>
                      </a:extLst>
                    </a:gridCol>
                    <a:gridCol w="2359744">
                      <a:extLst>
                        <a:ext uri="{9D8B030D-6E8A-4147-A177-3AD203B41FA5}">
                          <a16:colId xmlns:a16="http://schemas.microsoft.com/office/drawing/2014/main" val="31438198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763" t="-1639" r="-1091603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0763" t="-1639" r="-991603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00763" t="-1639" r="-891603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79909" t="-1639" r="-433333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75645" t="-1639" r="-171920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62500" t="-1639" r="-188462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01546" t="-1639" r="-1031" b="-881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8683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422894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9525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895902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3714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4997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47026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1031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3523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4CECC2-F474-428D-98F6-04243A6A97EE}"/>
              </a:ext>
            </a:extLst>
          </p:cNvPr>
          <p:cNvSpPr txBox="1"/>
          <p:nvPr/>
        </p:nvSpPr>
        <p:spPr>
          <a:xfrm>
            <a:off x="3615984" y="3056121"/>
            <a:ext cx="882316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F0AEE-723D-4D5E-A959-FC6EC606AA18}"/>
              </a:ext>
            </a:extLst>
          </p:cNvPr>
          <p:cNvSpPr txBox="1"/>
          <p:nvPr/>
        </p:nvSpPr>
        <p:spPr>
          <a:xfrm>
            <a:off x="5310237" y="3056121"/>
            <a:ext cx="882316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2219CC-6FEE-4D21-904C-9A72C98AFF0D}"/>
              </a:ext>
            </a:extLst>
          </p:cNvPr>
          <p:cNvSpPr txBox="1"/>
          <p:nvPr/>
        </p:nvSpPr>
        <p:spPr>
          <a:xfrm>
            <a:off x="7004490" y="3056121"/>
            <a:ext cx="882316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90B37B-3D78-4518-BD51-7E013517926B}"/>
              </a:ext>
            </a:extLst>
          </p:cNvPr>
          <p:cNvSpPr txBox="1"/>
          <p:nvPr/>
        </p:nvSpPr>
        <p:spPr>
          <a:xfrm>
            <a:off x="8797283" y="3056121"/>
            <a:ext cx="882316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0BE2D4-DFFC-409D-B427-C03957C7E5D5}"/>
              </a:ext>
            </a:extLst>
          </p:cNvPr>
          <p:cNvSpPr/>
          <p:nvPr/>
        </p:nvSpPr>
        <p:spPr>
          <a:xfrm>
            <a:off x="919660" y="5050465"/>
            <a:ext cx="9734163" cy="3651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75019D2-B305-4E48-999A-26B86AE62B32}"/>
              </a:ext>
            </a:extLst>
          </p:cNvPr>
          <p:cNvSpPr/>
          <p:nvPr/>
        </p:nvSpPr>
        <p:spPr>
          <a:xfrm>
            <a:off x="919660" y="5838551"/>
            <a:ext cx="9734163" cy="365125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74D805-0900-4D43-9582-EC9CBD302C26}"/>
              </a:ext>
            </a:extLst>
          </p:cNvPr>
          <p:cNvSpPr/>
          <p:nvPr/>
        </p:nvSpPr>
        <p:spPr>
          <a:xfrm>
            <a:off x="5518298" y="5000847"/>
            <a:ext cx="467833" cy="4501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331D2E-2833-4966-869F-73594419258C}"/>
              </a:ext>
            </a:extLst>
          </p:cNvPr>
          <p:cNvSpPr/>
          <p:nvPr/>
        </p:nvSpPr>
        <p:spPr>
          <a:xfrm>
            <a:off x="8998689" y="5000847"/>
            <a:ext cx="467833" cy="4501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DADF10-E77A-4E9B-99E6-D0E8234E515C}"/>
              </a:ext>
            </a:extLst>
          </p:cNvPr>
          <p:cNvSpPr/>
          <p:nvPr/>
        </p:nvSpPr>
        <p:spPr>
          <a:xfrm>
            <a:off x="5511209" y="5791201"/>
            <a:ext cx="467833" cy="450185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0748966-0E43-4809-92C3-8FEF23D8ACCE}"/>
              </a:ext>
            </a:extLst>
          </p:cNvPr>
          <p:cNvSpPr/>
          <p:nvPr/>
        </p:nvSpPr>
        <p:spPr>
          <a:xfrm>
            <a:off x="8991600" y="5791201"/>
            <a:ext cx="467833" cy="450185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396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6" grpId="0"/>
      <p:bldP spid="7" grpId="0"/>
      <p:bldP spid="33" grpId="0"/>
      <p:bldP spid="35" grpId="0"/>
      <p:bldP spid="36" grpId="0" animBg="1"/>
      <p:bldP spid="38" grpId="0" animBg="1"/>
      <p:bldP spid="39" grpId="0" animBg="1"/>
      <p:bldP spid="41" grpId="0" animBg="1"/>
      <p:bldP spid="43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Q4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6C51F-4896-4E25-85B3-E393C6C96070}"/>
              </a:ext>
            </a:extLst>
          </p:cNvPr>
          <p:cNvSpPr txBox="1"/>
          <p:nvPr/>
        </p:nvSpPr>
        <p:spPr>
          <a:xfrm>
            <a:off x="1176336" y="378323"/>
            <a:ext cx="1015982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qualify for the draw to win 100,000 AirAsia Miles, credit card holders must “charge a minimum of S$50 nett to their card during the Qualifying Period”.</a:t>
            </a:r>
            <a:endParaRPr lang="en-SG" sz="28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15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3938575" y="4391651"/>
                <a:ext cx="3559505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75" y="4391651"/>
                <a:ext cx="3559505" cy="661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1EF02B4-B6A3-4772-8772-E79A6D6766FB}"/>
              </a:ext>
            </a:extLst>
          </p:cNvPr>
          <p:cNvSpPr txBox="1"/>
          <p:nvPr/>
        </p:nvSpPr>
        <p:spPr>
          <a:xfrm>
            <a:off x="2855107" y="1897528"/>
            <a:ext cx="6481785" cy="138499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“charge a minimum of S$50 net”,</a:t>
            </a:r>
          </a:p>
          <a:p>
            <a:r>
              <a:rPr lang="en-US" sz="28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“charge during the Qualifying Period”,</a:t>
            </a:r>
          </a:p>
          <a:p>
            <a:r>
              <a:rPr lang="en-US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= “win 100,000 AirAsia Miles”.</a:t>
            </a:r>
            <a:endParaRPr lang="en-SG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F7755-4741-459A-8940-DB4C6E75E00D}"/>
              </a:ext>
            </a:extLst>
          </p:cNvPr>
          <p:cNvSpPr txBox="1"/>
          <p:nvPr/>
        </p:nvSpPr>
        <p:spPr>
          <a:xfrm>
            <a:off x="1176336" y="3575477"/>
            <a:ext cx="1015982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Write a conditional statement that describes the rule above.</a:t>
            </a:r>
            <a:endParaRPr lang="en-SG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2DA25C-9F22-43A6-B0AD-0BC624117904}"/>
                  </a:ext>
                </a:extLst>
              </p:cNvPr>
              <p:cNvSpPr txBox="1"/>
              <p:nvPr/>
            </p:nvSpPr>
            <p:spPr>
              <a:xfrm>
                <a:off x="6813755" y="5307369"/>
                <a:ext cx="35595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b="0" dirty="0"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400" dirty="0"/>
                  <a:t> is the </a:t>
                </a:r>
                <a:r>
                  <a:rPr lang="en-SG" sz="2400" dirty="0">
                    <a:solidFill>
                      <a:srgbClr val="C00000"/>
                    </a:solidFill>
                  </a:rPr>
                  <a:t>necessary condition </a:t>
                </a:r>
                <a:r>
                  <a:rPr lang="en-SG" sz="2400" dirty="0"/>
                  <a:t>for </a:t>
                </a:r>
                <a:r>
                  <a:rPr lang="en-SG" sz="2400" i="1" dirty="0"/>
                  <a:t>W</a:t>
                </a:r>
                <a:r>
                  <a:rPr lang="en-SG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2DA25C-9F22-43A6-B0AD-0BC624117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755" y="5307369"/>
                <a:ext cx="3559505" cy="830997"/>
              </a:xfrm>
              <a:prstGeom prst="rect">
                <a:avLst/>
              </a:prstGeom>
              <a:blipFill>
                <a:blip r:embed="rId3"/>
                <a:stretch>
                  <a:fillRect l="-2740" t="-5882" r="-856" b="-16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29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Q4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16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3847135" y="1617971"/>
                <a:ext cx="3559505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135" y="1617971"/>
                <a:ext cx="3559505" cy="661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36F7755-4741-459A-8940-DB4C6E75E00D}"/>
              </a:ext>
            </a:extLst>
          </p:cNvPr>
          <p:cNvSpPr txBox="1"/>
          <p:nvPr/>
        </p:nvSpPr>
        <p:spPr>
          <a:xfrm>
            <a:off x="1176336" y="401171"/>
            <a:ext cx="1015982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33400" indent="-533400">
              <a:tabLst>
                <a:tab pos="533400" algn="l"/>
              </a:tabLst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Write the </a:t>
            </a:r>
            <a:r>
              <a:rPr lang="en-US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convers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contrapositive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negation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forms of the statement in part (a).</a:t>
            </a:r>
            <a:endParaRPr lang="en-S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D4D9C-22D6-44FB-A947-0804B63F1E47}"/>
              </a:ext>
            </a:extLst>
          </p:cNvPr>
          <p:cNvSpPr txBox="1"/>
          <p:nvPr/>
        </p:nvSpPr>
        <p:spPr>
          <a:xfrm>
            <a:off x="894397" y="2522054"/>
            <a:ext cx="2656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SG" sz="3200" dirty="0"/>
              <a:t>Converse: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603E2C-9B86-4C77-A7F6-ADC21272760F}"/>
                  </a:ext>
                </a:extLst>
              </p:cNvPr>
              <p:cNvSpPr txBox="1"/>
              <p:nvPr/>
            </p:nvSpPr>
            <p:spPr>
              <a:xfrm>
                <a:off x="3847135" y="2486984"/>
                <a:ext cx="35595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SG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603E2C-9B86-4C77-A7F6-ADC21272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135" y="2486984"/>
                <a:ext cx="355950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58D5FF-E5EE-47A6-919D-06CD855FD7CB}"/>
              </a:ext>
            </a:extLst>
          </p:cNvPr>
          <p:cNvSpPr txBox="1"/>
          <p:nvPr/>
        </p:nvSpPr>
        <p:spPr>
          <a:xfrm>
            <a:off x="894397" y="3279803"/>
            <a:ext cx="2229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SG" sz="3200" dirty="0"/>
              <a:t>Inverse: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D8901-BD88-44B1-BCC9-E31DFB81969A}"/>
              </a:ext>
            </a:extLst>
          </p:cNvPr>
          <p:cNvSpPr txBox="1"/>
          <p:nvPr/>
        </p:nvSpPr>
        <p:spPr>
          <a:xfrm>
            <a:off x="894396" y="4011001"/>
            <a:ext cx="2952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SG" sz="3200" dirty="0"/>
              <a:t>Contrapositive: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830B-5FD8-478A-B149-0A5446FE343F}"/>
              </a:ext>
            </a:extLst>
          </p:cNvPr>
          <p:cNvSpPr txBox="1"/>
          <p:nvPr/>
        </p:nvSpPr>
        <p:spPr>
          <a:xfrm>
            <a:off x="894397" y="4753611"/>
            <a:ext cx="2229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SG" sz="3200" dirty="0"/>
              <a:t>Negation: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E2BAE1-ECC3-40AD-A766-4B8276AAFAA2}"/>
                  </a:ext>
                </a:extLst>
              </p:cNvPr>
              <p:cNvSpPr txBox="1"/>
              <p:nvPr/>
            </p:nvSpPr>
            <p:spPr>
              <a:xfrm>
                <a:off x="3854981" y="3248992"/>
                <a:ext cx="3559505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G" sz="3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E2BAE1-ECC3-40AD-A766-4B8276AAF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981" y="3248992"/>
                <a:ext cx="3559505" cy="661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034B9C-CFE5-40AA-9806-C990466DAFCF}"/>
                  </a:ext>
                </a:extLst>
              </p:cNvPr>
              <p:cNvSpPr txBox="1"/>
              <p:nvPr/>
            </p:nvSpPr>
            <p:spPr>
              <a:xfrm>
                <a:off x="3847134" y="4011000"/>
                <a:ext cx="35595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~(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SG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034B9C-CFE5-40AA-9806-C990466D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134" y="4011000"/>
                <a:ext cx="35595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68C8A5-8CEC-4CCB-95CA-208844E1815D}"/>
                  </a:ext>
                </a:extLst>
              </p:cNvPr>
              <p:cNvSpPr txBox="1"/>
              <p:nvPr/>
            </p:nvSpPr>
            <p:spPr>
              <a:xfrm>
                <a:off x="3992141" y="4676666"/>
                <a:ext cx="3559505" cy="72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SG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SG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68C8A5-8CEC-4CCB-95CA-208844E18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141" y="4676666"/>
                <a:ext cx="3559505" cy="7251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13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6" grpId="0" build="p"/>
      <p:bldP spid="17" grpId="0" build="p"/>
      <p:bldP spid="1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Q5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17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1811326"/>
                  </p:ext>
                </p:extLst>
              </p:nvPr>
            </p:nvGraphicFramePr>
            <p:xfrm>
              <a:off x="911063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1811326"/>
                  </p:ext>
                </p:extLst>
              </p:nvPr>
            </p:nvGraphicFramePr>
            <p:xfrm>
              <a:off x="911063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t="-1010" r="-372549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80" t="-1010" r="-276238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82" t="-1010" r="-1455" b="-3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6">
                <a:extLst>
                  <a:ext uri="{FF2B5EF4-FFF2-40B4-BE49-F238E27FC236}">
                    <a16:creationId xmlns:a16="http://schemas.microsoft.com/office/drawing/2014/main" id="{92411E31-CBBE-42DE-B3E7-DEE7EEE376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0279767"/>
                  </p:ext>
                </p:extLst>
              </p:nvPr>
            </p:nvGraphicFramePr>
            <p:xfrm>
              <a:off x="4642007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6">
                <a:extLst>
                  <a:ext uri="{FF2B5EF4-FFF2-40B4-BE49-F238E27FC236}">
                    <a16:creationId xmlns:a16="http://schemas.microsoft.com/office/drawing/2014/main" id="{92411E31-CBBE-42DE-B3E7-DEE7EEE376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0279767"/>
                  </p:ext>
                </p:extLst>
              </p:nvPr>
            </p:nvGraphicFramePr>
            <p:xfrm>
              <a:off x="4642007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0" t="-1010" r="-372549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980" t="-1010" r="-276238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182" t="-1010" r="-1455" b="-3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6">
                <a:extLst>
                  <a:ext uri="{FF2B5EF4-FFF2-40B4-BE49-F238E27FC236}">
                    <a16:creationId xmlns:a16="http://schemas.microsoft.com/office/drawing/2014/main" id="{E1BC26AE-CB97-458D-84E7-10937E8756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947834"/>
                  </p:ext>
                </p:extLst>
              </p:nvPr>
            </p:nvGraphicFramePr>
            <p:xfrm>
              <a:off x="8372951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6">
                <a:extLst>
                  <a:ext uri="{FF2B5EF4-FFF2-40B4-BE49-F238E27FC236}">
                    <a16:creationId xmlns:a16="http://schemas.microsoft.com/office/drawing/2014/main" id="{E1BC26AE-CB97-458D-84E7-10937E8756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947834"/>
                  </p:ext>
                </p:extLst>
              </p:nvPr>
            </p:nvGraphicFramePr>
            <p:xfrm>
              <a:off x="8372951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80" t="-1010" r="-372549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980" t="-1010" r="-276238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4182" t="-1010" r="-1455" b="-3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FE4948-9B18-4BDD-894F-B02195421ADA}"/>
                  </a:ext>
                </a:extLst>
              </p:cNvPr>
              <p:cNvSpPr txBox="1"/>
              <p:nvPr/>
            </p:nvSpPr>
            <p:spPr>
              <a:xfrm>
                <a:off x="1700980" y="4324415"/>
                <a:ext cx="7600336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A correct definition of conditional statement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400" dirty="0"/>
                  <a:t> would result in a tautology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SG" sz="24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FE4948-9B18-4BDD-894F-B02195421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980" y="4324415"/>
                <a:ext cx="7600336" cy="878510"/>
              </a:xfrm>
              <a:prstGeom prst="rect">
                <a:avLst/>
              </a:prstGeom>
              <a:blipFill>
                <a:blip r:embed="rId6"/>
                <a:stretch>
                  <a:fillRect l="-1203" t="-5556" b="-131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0DBEB-A57A-489A-9775-23868C065A67}"/>
                  </a:ext>
                </a:extLst>
              </p:cNvPr>
              <p:cNvSpPr txBox="1"/>
              <p:nvPr/>
            </p:nvSpPr>
            <p:spPr>
              <a:xfrm>
                <a:off x="1700979" y="5310193"/>
                <a:ext cx="9237097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So, do the 3 versions above result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SG" sz="2400" dirty="0"/>
              </a:p>
              <a:p>
                <a:r>
                  <a:rPr lang="en-SG" sz="2400" dirty="0"/>
                  <a:t>being a tautology if we substitute </a:t>
                </a:r>
                <a14:m>
                  <m:oMath xmlns:m="http://schemas.openxmlformats.org/officeDocument/2006/math">
                    <m:r>
                      <a:rPr lang="en-SG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SG" sz="2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en-SG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SG" sz="24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0DBEB-A57A-489A-9775-23868C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979" y="5310193"/>
                <a:ext cx="9237097" cy="878510"/>
              </a:xfrm>
              <a:prstGeom prst="rect">
                <a:avLst/>
              </a:prstGeom>
              <a:blipFill>
                <a:blip r:embed="rId7"/>
                <a:stretch>
                  <a:fillRect l="-990" t="-2083" b="-1527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5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Q5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18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986685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986685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t="-1010" r="-372549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80" t="-1010" r="-276238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82" t="-1010" r="-1455" b="-373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731337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  <a:p>
                          <a:pPr algn="ctr"/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731337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0" t="-641" r="-167029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41" r="-1553922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980" t="-641" r="-146930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4452" t="-641" r="-4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4452" t="-641" r="-3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4452" t="-641" r="-2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5530" t="-641" r="-662" b="-5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30496"/>
                  </p:ext>
                </p:extLst>
              </p:nvPr>
            </p:nvGraphicFramePr>
            <p:xfrm>
              <a:off x="5063613" y="4962766"/>
              <a:ext cx="6259706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59706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</m:e>
                                </m:d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30496"/>
                  </p:ext>
                </p:extLst>
              </p:nvPr>
            </p:nvGraphicFramePr>
            <p:xfrm>
              <a:off x="5063613" y="4962766"/>
              <a:ext cx="6259706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59706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7" t="-1010" r="-389" b="-878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F7BB40-2E1A-421B-9490-F9B1DB4256D6}"/>
              </a:ext>
            </a:extLst>
          </p:cNvPr>
          <p:cNvSpPr txBox="1"/>
          <p:nvPr/>
        </p:nvSpPr>
        <p:spPr>
          <a:xfrm>
            <a:off x="45243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0424E-BCBE-44C8-9277-87856E011DF8}"/>
              </a:ext>
            </a:extLst>
          </p:cNvPr>
          <p:cNvSpPr txBox="1"/>
          <p:nvPr/>
        </p:nvSpPr>
        <p:spPr>
          <a:xfrm>
            <a:off x="106680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98424-E73F-4911-922D-CFBDD48C363E}"/>
              </a:ext>
            </a:extLst>
          </p:cNvPr>
          <p:cNvSpPr txBox="1"/>
          <p:nvPr/>
        </p:nvSpPr>
        <p:spPr>
          <a:xfrm>
            <a:off x="1665924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3FE3A-10AC-4B40-BD2B-55C1DDC879DE}"/>
              </a:ext>
            </a:extLst>
          </p:cNvPr>
          <p:cNvSpPr txBox="1"/>
          <p:nvPr/>
        </p:nvSpPr>
        <p:spPr>
          <a:xfrm>
            <a:off x="2864172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67B62-16CE-4E2A-A105-4F409965AF9E}"/>
              </a:ext>
            </a:extLst>
          </p:cNvPr>
          <p:cNvSpPr txBox="1"/>
          <p:nvPr/>
        </p:nvSpPr>
        <p:spPr>
          <a:xfrm>
            <a:off x="4706778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BF91B-9829-4587-8B5B-B69BA477A761}"/>
              </a:ext>
            </a:extLst>
          </p:cNvPr>
          <p:cNvSpPr txBox="1"/>
          <p:nvPr/>
        </p:nvSpPr>
        <p:spPr>
          <a:xfrm>
            <a:off x="646176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AF88BD-C35A-4DD2-8077-BF0B57D214DB}"/>
              </a:ext>
            </a:extLst>
          </p:cNvPr>
          <p:cNvSpPr txBox="1"/>
          <p:nvPr/>
        </p:nvSpPr>
        <p:spPr>
          <a:xfrm>
            <a:off x="902826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5BEC9-9DE4-445F-A4C1-57300224ABC0}"/>
              </a:ext>
            </a:extLst>
          </p:cNvPr>
          <p:cNvSpPr txBox="1"/>
          <p:nvPr/>
        </p:nvSpPr>
        <p:spPr>
          <a:xfrm>
            <a:off x="7560941" y="5559924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6AABB9-4B32-4101-B609-5F711F7959EE}"/>
                  </a:ext>
                </a:extLst>
              </p:cNvPr>
              <p:cNvSpPr txBox="1"/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Conclusion: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SG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r>
                  <a:rPr lang="en-SG" sz="2400" dirty="0"/>
                  <a:t>is not a tautology.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6AABB9-4B32-4101-B609-5F711F795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blipFill>
                <a:blip r:embed="rId6"/>
                <a:stretch>
                  <a:fillRect l="-2235" t="-4145" b="-108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76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22" grpId="0"/>
      <p:bldP spid="24" grpId="0"/>
      <p:bldP spid="26" grpId="0"/>
      <p:bldP spid="28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Q5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19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238379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238379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t="-1010" r="-372549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80" t="-1010" r="-276238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82" t="-1010" r="-1455" b="-373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005943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  <a:p>
                          <a:pPr algn="ctr"/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005943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0" t="-641" r="-167029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41" r="-1553922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980" t="-641" r="-146930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4452" t="-641" r="-4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4452" t="-641" r="-3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4452" t="-641" r="-2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5530" t="-641" r="-662" b="-5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22774"/>
                  </p:ext>
                </p:extLst>
              </p:nvPr>
            </p:nvGraphicFramePr>
            <p:xfrm>
              <a:off x="5093110" y="4962766"/>
              <a:ext cx="6230210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30210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𝒃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𝒃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</m:e>
                                </m:d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22774"/>
                  </p:ext>
                </p:extLst>
              </p:nvPr>
            </p:nvGraphicFramePr>
            <p:xfrm>
              <a:off x="5093110" y="4962766"/>
              <a:ext cx="6230210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30210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8" t="-1010" r="-391" b="-878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F7BB40-2E1A-421B-9490-F9B1DB4256D6}"/>
              </a:ext>
            </a:extLst>
          </p:cNvPr>
          <p:cNvSpPr txBox="1"/>
          <p:nvPr/>
        </p:nvSpPr>
        <p:spPr>
          <a:xfrm>
            <a:off x="45243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0424E-BCBE-44C8-9277-87856E011DF8}"/>
              </a:ext>
            </a:extLst>
          </p:cNvPr>
          <p:cNvSpPr txBox="1"/>
          <p:nvPr/>
        </p:nvSpPr>
        <p:spPr>
          <a:xfrm>
            <a:off x="106680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98424-E73F-4911-922D-CFBDD48C363E}"/>
              </a:ext>
            </a:extLst>
          </p:cNvPr>
          <p:cNvSpPr txBox="1"/>
          <p:nvPr/>
        </p:nvSpPr>
        <p:spPr>
          <a:xfrm>
            <a:off x="1665924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3FE3A-10AC-4B40-BD2B-55C1DDC879DE}"/>
              </a:ext>
            </a:extLst>
          </p:cNvPr>
          <p:cNvSpPr txBox="1"/>
          <p:nvPr/>
        </p:nvSpPr>
        <p:spPr>
          <a:xfrm>
            <a:off x="2864172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67B62-16CE-4E2A-A105-4F409965AF9E}"/>
              </a:ext>
            </a:extLst>
          </p:cNvPr>
          <p:cNvSpPr txBox="1"/>
          <p:nvPr/>
        </p:nvSpPr>
        <p:spPr>
          <a:xfrm>
            <a:off x="4706778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BF91B-9829-4587-8B5B-B69BA477A761}"/>
              </a:ext>
            </a:extLst>
          </p:cNvPr>
          <p:cNvSpPr txBox="1"/>
          <p:nvPr/>
        </p:nvSpPr>
        <p:spPr>
          <a:xfrm>
            <a:off x="646176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AF88BD-C35A-4DD2-8077-BF0B57D214DB}"/>
              </a:ext>
            </a:extLst>
          </p:cNvPr>
          <p:cNvSpPr txBox="1"/>
          <p:nvPr/>
        </p:nvSpPr>
        <p:spPr>
          <a:xfrm>
            <a:off x="902826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5BEC9-9DE4-445F-A4C1-57300224ABC0}"/>
              </a:ext>
            </a:extLst>
          </p:cNvPr>
          <p:cNvSpPr txBox="1"/>
          <p:nvPr/>
        </p:nvSpPr>
        <p:spPr>
          <a:xfrm>
            <a:off x="7560941" y="5559924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45A8C0-AF23-45BB-BF9B-1CBB70AD87D2}"/>
                  </a:ext>
                </a:extLst>
              </p:cNvPr>
              <p:cNvSpPr txBox="1"/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Conclusion: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SG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r>
                  <a:rPr lang="en-SG" sz="2400" dirty="0"/>
                  <a:t>is not a tautology.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45A8C0-AF23-45BB-BF9B-1CBB70AD8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blipFill>
                <a:blip r:embed="rId6"/>
                <a:stretch>
                  <a:fillRect l="-2235" t="-4145" b="-108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46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22" grpId="0"/>
      <p:bldP spid="24" grpId="0"/>
      <p:bldP spid="26" grpId="0"/>
      <p:bldP spid="28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F693EA-D6FB-414A-846E-3067D94D8725}"/>
                  </a:ext>
                </a:extLst>
              </p:cNvPr>
              <p:cNvSpPr txBox="1"/>
              <p:nvPr/>
            </p:nvSpPr>
            <p:spPr>
              <a:xfrm>
                <a:off x="725799" y="586807"/>
                <a:ext cx="10709117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SG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Learning objectives for this tutorial: </a:t>
                </a:r>
              </a:p>
              <a:p>
                <a:pPr marL="900113" indent="-4572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Understanding the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logical connectives </a:t>
                </a:r>
                <a14:m>
                  <m:oMath xmlns:m="http://schemas.openxmlformats.org/officeDocument/2006/math">
                    <m:r>
                      <a:rPr lang="en-SG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,∨,~,→</m:t>
                    </m:r>
                  </m:oMath>
                </a14:m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900113" indent="-4572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laws of logical equivalences </a:t>
                </a: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simplify statements.</a:t>
                </a:r>
              </a:p>
              <a:p>
                <a:pPr marL="900113" indent="-4572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Knowing the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contrapositive</a:t>
                </a: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converse</a:t>
                </a: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inverse</a:t>
                </a: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forms of a conditional statement and their logical relationship.</a:t>
                </a:r>
              </a:p>
              <a:p>
                <a:pPr marL="900113" indent="-4572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Determining whether an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argument </a:t>
                </a: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valid or invalid.</a:t>
                </a:r>
              </a:p>
              <a:p>
                <a:pPr marL="900113" indent="-4572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Writing simple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proofs.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F693EA-D6FB-414A-846E-3067D94D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9" y="586807"/>
                <a:ext cx="10709117" cy="4832092"/>
              </a:xfrm>
              <a:prstGeom prst="rect">
                <a:avLst/>
              </a:prstGeom>
              <a:blipFill>
                <a:blip r:embed="rId2"/>
                <a:stretch>
                  <a:fillRect l="-1707" t="-18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</a:t>
            </a:fld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99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Q5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20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0654668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0654668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0" t="-1010" r="-372549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80" t="-1010" r="-276238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182" t="-1010" r="-1455" b="-373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2880350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  <a:p>
                          <a:pPr algn="ctr"/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2880350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0" t="-641" r="-167029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641" r="-1553922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980" t="-641" r="-146930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4452" t="-641" r="-4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4452" t="-641" r="-3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4452" t="-641" r="-2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5530" t="-641" r="-662" b="-5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322575"/>
                  </p:ext>
                </p:extLst>
              </p:nvPr>
            </p:nvGraphicFramePr>
            <p:xfrm>
              <a:off x="5073445" y="4962766"/>
              <a:ext cx="6249874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9874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</m:e>
                                </m:d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322575"/>
                  </p:ext>
                </p:extLst>
              </p:nvPr>
            </p:nvGraphicFramePr>
            <p:xfrm>
              <a:off x="5073445" y="4962766"/>
              <a:ext cx="6249874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9874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7" t="-1010" r="-390" b="-878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F7BB40-2E1A-421B-9490-F9B1DB4256D6}"/>
              </a:ext>
            </a:extLst>
          </p:cNvPr>
          <p:cNvSpPr txBox="1"/>
          <p:nvPr/>
        </p:nvSpPr>
        <p:spPr>
          <a:xfrm>
            <a:off x="45243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0424E-BCBE-44C8-9277-87856E011DF8}"/>
              </a:ext>
            </a:extLst>
          </p:cNvPr>
          <p:cNvSpPr txBox="1"/>
          <p:nvPr/>
        </p:nvSpPr>
        <p:spPr>
          <a:xfrm>
            <a:off x="106680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98424-E73F-4911-922D-CFBDD48C363E}"/>
              </a:ext>
            </a:extLst>
          </p:cNvPr>
          <p:cNvSpPr txBox="1"/>
          <p:nvPr/>
        </p:nvSpPr>
        <p:spPr>
          <a:xfrm>
            <a:off x="1665924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3FE3A-10AC-4B40-BD2B-55C1DDC879DE}"/>
              </a:ext>
            </a:extLst>
          </p:cNvPr>
          <p:cNvSpPr txBox="1"/>
          <p:nvPr/>
        </p:nvSpPr>
        <p:spPr>
          <a:xfrm>
            <a:off x="2864172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67B62-16CE-4E2A-A105-4F409965AF9E}"/>
              </a:ext>
            </a:extLst>
          </p:cNvPr>
          <p:cNvSpPr txBox="1"/>
          <p:nvPr/>
        </p:nvSpPr>
        <p:spPr>
          <a:xfrm>
            <a:off x="4706778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BF91B-9829-4587-8B5B-B69BA477A761}"/>
              </a:ext>
            </a:extLst>
          </p:cNvPr>
          <p:cNvSpPr txBox="1"/>
          <p:nvPr/>
        </p:nvSpPr>
        <p:spPr>
          <a:xfrm>
            <a:off x="646176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AF88BD-C35A-4DD2-8077-BF0B57D214DB}"/>
              </a:ext>
            </a:extLst>
          </p:cNvPr>
          <p:cNvSpPr txBox="1"/>
          <p:nvPr/>
        </p:nvSpPr>
        <p:spPr>
          <a:xfrm>
            <a:off x="902826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5BEC9-9DE4-445F-A4C1-57300224ABC0}"/>
              </a:ext>
            </a:extLst>
          </p:cNvPr>
          <p:cNvSpPr txBox="1"/>
          <p:nvPr/>
        </p:nvSpPr>
        <p:spPr>
          <a:xfrm>
            <a:off x="7560941" y="5559924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F8E35A-429B-43DB-86E4-BFECB62DAEED}"/>
                  </a:ext>
                </a:extLst>
              </p:cNvPr>
              <p:cNvSpPr txBox="1"/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Conclusion: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SG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r>
                  <a:rPr lang="en-SG" sz="2400" dirty="0"/>
                  <a:t>is not a tautology.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F8E35A-429B-43DB-86E4-BFECB62DA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blipFill>
                <a:blip r:embed="rId6"/>
                <a:stretch>
                  <a:fillRect l="-2235" t="-4145" b="-108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32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22" grpId="0"/>
      <p:bldP spid="24" grpId="0"/>
      <p:bldP spid="26" grpId="0"/>
      <p:bldP spid="28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Q6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21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7464744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(a) 	Sandra knows Java and Sandra knows C++.</a:t>
                </a:r>
              </a:p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SG" sz="2800" dirty="0"/>
                  <a:t> Sandra knows C++.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7464744" cy="954107"/>
              </a:xfrm>
              <a:prstGeom prst="rect">
                <a:avLst/>
              </a:prstGeom>
              <a:blipFill>
                <a:blip r:embed="rId5"/>
                <a:stretch>
                  <a:fillRect l="-1714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/>
              <p:nvPr/>
            </p:nvSpPr>
            <p:spPr>
              <a:xfrm>
                <a:off x="2057400" y="1889760"/>
                <a:ext cx="50139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dirty="0"/>
                  <a:t> = “Sandra knows Java”.</a:t>
                </a:r>
              </a:p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 = “Sandra knows C++”.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889760"/>
                <a:ext cx="5013960" cy="954107"/>
              </a:xfrm>
              <a:prstGeom prst="rect">
                <a:avLst/>
              </a:prstGeom>
              <a:blipFill>
                <a:blip r:embed="rId6"/>
                <a:stretch>
                  <a:fillRect l="-2555" t="-5732" b="-171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/>
              <p:nvPr/>
            </p:nvSpPr>
            <p:spPr>
              <a:xfrm>
                <a:off x="2072640" y="3490914"/>
                <a:ext cx="4023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3490914"/>
                <a:ext cx="4023360" cy="523220"/>
              </a:xfrm>
              <a:prstGeom prst="rect">
                <a:avLst/>
              </a:prstGeom>
              <a:blipFill>
                <a:blip r:embed="rId7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/>
              <p:nvPr/>
            </p:nvSpPr>
            <p:spPr>
              <a:xfrm>
                <a:off x="2057400" y="4014134"/>
                <a:ext cx="60807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	(valid by specialization)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014134"/>
                <a:ext cx="6080760" cy="523220"/>
              </a:xfrm>
              <a:prstGeom prst="rect">
                <a:avLst/>
              </a:prstGeom>
              <a:blipFill>
                <a:blip r:embed="rId8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68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08"/>
    </mc:Choice>
    <mc:Fallback>
      <p:transition spd="slow" advTm="68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Q6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22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10421304" cy="18158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(b)	If at least one of these two numbers is divisible by 6, then the product of these two numbers is divisible by 6.</a:t>
                </a:r>
              </a:p>
              <a:p>
                <a:pPr>
                  <a:tabLst>
                    <a:tab pos="533400" algn="l"/>
                  </a:tabLst>
                </a:pPr>
                <a:r>
                  <a:rPr lang="en-SG" sz="2800" dirty="0"/>
                  <a:t>	Neither of these two numbers is divisible by 6.</a:t>
                </a:r>
              </a:p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SG" sz="2800" dirty="0"/>
                  <a:t> The product of these two numbers is not divisible by 6.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10421304" cy="1815882"/>
              </a:xfrm>
              <a:prstGeom prst="rect">
                <a:avLst/>
              </a:prstGeom>
              <a:blipFill>
                <a:blip r:embed="rId5"/>
                <a:stretch>
                  <a:fillRect l="-1228" t="-3356" b="-87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/>
              <p:nvPr/>
            </p:nvSpPr>
            <p:spPr>
              <a:xfrm>
                <a:off x="1531620" y="2320135"/>
                <a:ext cx="91287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dirty="0"/>
                  <a:t> = “the first number is divisible by 6”.</a:t>
                </a:r>
              </a:p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 = “the second number is divisible by 6”.</a:t>
                </a:r>
              </a:p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800" dirty="0"/>
                  <a:t> = “the product of these two numbers is divisible by 6”.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20" y="2320135"/>
                <a:ext cx="9128760" cy="1384995"/>
              </a:xfrm>
              <a:prstGeom prst="rect">
                <a:avLst/>
              </a:prstGeom>
              <a:blipFill>
                <a:blip r:embed="rId6"/>
                <a:stretch>
                  <a:fillRect l="-1335" t="-4405" b="-11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/>
              <p:nvPr/>
            </p:nvSpPr>
            <p:spPr>
              <a:xfrm>
                <a:off x="2057400" y="3705130"/>
                <a:ext cx="4023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705130"/>
                <a:ext cx="4023360" cy="523220"/>
              </a:xfrm>
              <a:prstGeom prst="rect">
                <a:avLst/>
              </a:prstGeom>
              <a:blipFill>
                <a:blip r:embed="rId7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/>
              <p:nvPr/>
            </p:nvSpPr>
            <p:spPr>
              <a:xfrm>
                <a:off x="2057400" y="4228350"/>
                <a:ext cx="40538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228350"/>
                <a:ext cx="4053842" cy="523220"/>
              </a:xfrm>
              <a:prstGeom prst="rect">
                <a:avLst/>
              </a:prstGeom>
              <a:blipFill>
                <a:blip r:embed="rId8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/>
              <p:nvPr/>
            </p:nvSpPr>
            <p:spPr>
              <a:xfrm>
                <a:off x="2057400" y="4751570"/>
                <a:ext cx="6705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800" dirty="0"/>
                  <a:t>	(invalid: inverse error;</a:t>
                </a:r>
              </a:p>
              <a:p>
                <a:pPr>
                  <a:tabLst>
                    <a:tab pos="2239963" algn="l"/>
                  </a:tabLst>
                </a:pPr>
                <a:r>
                  <a:rPr lang="en-SG" sz="2800" dirty="0"/>
                  <a:t>	counter-example: 2 and 3.)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751570"/>
                <a:ext cx="6705600" cy="954107"/>
              </a:xfrm>
              <a:prstGeom prst="rect">
                <a:avLst/>
              </a:prstGeom>
              <a:blipFill>
                <a:blip r:embed="rId9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1520" y="1519560"/>
              <a:ext cx="5111280" cy="323568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6480" y="1516680"/>
                <a:ext cx="5122080" cy="3243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672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899"/>
    </mc:Choice>
    <mc:Fallback>
      <p:transition spd="slow" advTm="131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19" grpId="0"/>
      <p:bldP spid="20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Q6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23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10421304" cy="18158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(b)	If at least one of these two numbers is divisible by 6, then the product of these two numbers is divisible by 6.</a:t>
                </a:r>
              </a:p>
              <a:p>
                <a:pPr>
                  <a:tabLst>
                    <a:tab pos="533400" algn="l"/>
                  </a:tabLst>
                </a:pPr>
                <a:r>
                  <a:rPr lang="en-SG" sz="2800" dirty="0"/>
                  <a:t>	Neither of these two numbers is divisible by 6.</a:t>
                </a:r>
              </a:p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SG" sz="2800" dirty="0"/>
                  <a:t> The product of these two numbers is not divisible by 6.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10421304" cy="1815882"/>
              </a:xfrm>
              <a:prstGeom prst="rect">
                <a:avLst/>
              </a:prstGeom>
              <a:blipFill>
                <a:blip r:embed="rId5"/>
                <a:stretch>
                  <a:fillRect l="-1228" t="-3356" b="-87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/>
              <p:nvPr/>
            </p:nvSpPr>
            <p:spPr>
              <a:xfrm>
                <a:off x="1531620" y="2765120"/>
                <a:ext cx="91287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SG" sz="2800" dirty="0"/>
                  <a:t> = “at least one of these two numbers is divisible by 6”.</a:t>
                </a:r>
              </a:p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800" dirty="0"/>
                  <a:t> = “the product of these two numbers is divisible by 6”.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20" y="2765120"/>
                <a:ext cx="9128760" cy="954107"/>
              </a:xfrm>
              <a:prstGeom prst="rect">
                <a:avLst/>
              </a:prstGeom>
              <a:blipFill>
                <a:blip r:embed="rId6"/>
                <a:stretch>
                  <a:fillRect l="-1335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/>
              <p:nvPr/>
            </p:nvSpPr>
            <p:spPr>
              <a:xfrm>
                <a:off x="2057400" y="3705130"/>
                <a:ext cx="4023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705130"/>
                <a:ext cx="4023360" cy="523220"/>
              </a:xfrm>
              <a:prstGeom prst="rect">
                <a:avLst/>
              </a:prstGeom>
              <a:blipFill>
                <a:blip r:embed="rId7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/>
              <p:nvPr/>
            </p:nvSpPr>
            <p:spPr>
              <a:xfrm>
                <a:off x="2057400" y="4228350"/>
                <a:ext cx="40538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228350"/>
                <a:ext cx="4053842" cy="523220"/>
              </a:xfrm>
              <a:prstGeom prst="rect">
                <a:avLst/>
              </a:prstGeom>
              <a:blipFill>
                <a:blip r:embed="rId8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/>
              <p:nvPr/>
            </p:nvSpPr>
            <p:spPr>
              <a:xfrm>
                <a:off x="2057400" y="4751570"/>
                <a:ext cx="6705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800" dirty="0"/>
                  <a:t>	(invalid: inverse error;</a:t>
                </a:r>
              </a:p>
              <a:p>
                <a:pPr>
                  <a:tabLst>
                    <a:tab pos="2239963" algn="l"/>
                  </a:tabLst>
                </a:pPr>
                <a:r>
                  <a:rPr lang="en-SG" sz="2800" dirty="0"/>
                  <a:t>	counter-example: 2 and 3.)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751570"/>
                <a:ext cx="6705600" cy="954107"/>
              </a:xfrm>
              <a:prstGeom prst="rect">
                <a:avLst/>
              </a:prstGeom>
              <a:blipFill>
                <a:blip r:embed="rId9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91EDBC5-EE46-4F65-A571-0798E73E6A3D}"/>
              </a:ext>
            </a:extLst>
          </p:cNvPr>
          <p:cNvSpPr txBox="1"/>
          <p:nvPr/>
        </p:nvSpPr>
        <p:spPr>
          <a:xfrm>
            <a:off x="554167" y="2241900"/>
            <a:ext cx="4118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C00000"/>
                </a:solidFill>
              </a:rPr>
              <a:t>Let’s discuss this version: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10581-27F0-4285-9B92-39D1A555FECB}"/>
              </a:ext>
            </a:extLst>
          </p:cNvPr>
          <p:cNvSpPr txBox="1"/>
          <p:nvPr/>
        </p:nvSpPr>
        <p:spPr>
          <a:xfrm>
            <a:off x="7479323" y="3831744"/>
            <a:ext cx="4118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C00000"/>
                </a:solidFill>
              </a:rPr>
              <a:t>Which version is better?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746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599"/>
    </mc:Choice>
    <mc:Fallback>
      <p:transition spd="slow" advTm="161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19" grpId="0"/>
      <p:bldP spid="20" grpId="0"/>
      <p:bldP spid="9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Q6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24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10421304" cy="224676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(c)	If there are as many rational numbers as there are irrational numbers, then the set of all irrational numbers is infinite.</a:t>
                </a:r>
              </a:p>
              <a:p>
                <a:pPr>
                  <a:tabLst>
                    <a:tab pos="533400" algn="l"/>
                  </a:tabLst>
                </a:pPr>
                <a:r>
                  <a:rPr lang="en-SG" sz="2800" dirty="0"/>
                  <a:t>	The set of all irrational numbers is infinite.</a:t>
                </a:r>
              </a:p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SG" sz="2800" dirty="0"/>
                  <a:t> There are as many rational numbers as there are irrational numbers.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10421304" cy="2246769"/>
              </a:xfrm>
              <a:prstGeom prst="rect">
                <a:avLst/>
              </a:prstGeom>
              <a:blipFill>
                <a:blip r:embed="rId5"/>
                <a:stretch>
                  <a:fillRect l="-1228" t="-2717" b="-70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/>
              <p:nvPr/>
            </p:nvSpPr>
            <p:spPr>
              <a:xfrm>
                <a:off x="1531620" y="2745647"/>
                <a:ext cx="88620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dirty="0"/>
                  <a:t> = “there are as many rational numbers as there are irrational numbers”.</a:t>
                </a:r>
              </a:p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 = “the set of all irrational numbers is infinite”.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20" y="2745647"/>
                <a:ext cx="8862060" cy="1384995"/>
              </a:xfrm>
              <a:prstGeom prst="rect">
                <a:avLst/>
              </a:prstGeom>
              <a:blipFill>
                <a:blip r:embed="rId6"/>
                <a:stretch>
                  <a:fillRect l="-1376" t="-3947" b="-114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/>
              <p:nvPr/>
            </p:nvSpPr>
            <p:spPr>
              <a:xfrm>
                <a:off x="2545080" y="4265318"/>
                <a:ext cx="4023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4265318"/>
                <a:ext cx="4023360" cy="523220"/>
              </a:xfrm>
              <a:prstGeom prst="rect">
                <a:avLst/>
              </a:prstGeom>
              <a:blipFill>
                <a:blip r:embed="rId7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/>
              <p:nvPr/>
            </p:nvSpPr>
            <p:spPr>
              <a:xfrm>
                <a:off x="2545080" y="4788538"/>
                <a:ext cx="4023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4788538"/>
                <a:ext cx="4023360" cy="523220"/>
              </a:xfrm>
              <a:prstGeom prst="rect">
                <a:avLst/>
              </a:prstGeom>
              <a:blipFill>
                <a:blip r:embed="rId8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/>
              <p:nvPr/>
            </p:nvSpPr>
            <p:spPr>
              <a:xfrm>
                <a:off x="2545080" y="5311758"/>
                <a:ext cx="670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dirty="0"/>
                  <a:t>	(invalid: converse error.)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5311758"/>
                <a:ext cx="6705600" cy="523220"/>
              </a:xfrm>
              <a:prstGeom prst="rect">
                <a:avLst/>
              </a:prstGeom>
              <a:blipFill>
                <a:blip r:embed="rId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4936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91"/>
    </mc:Choice>
    <mc:Fallback>
      <p:transition spd="slow" advTm="53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19" grpId="0"/>
      <p:bldP spid="20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Q6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25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10543224" cy="13849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(d)	If I get a Christmas bonus, I’ll buy a stereo.</a:t>
                </a:r>
              </a:p>
              <a:p>
                <a:pPr>
                  <a:tabLst>
                    <a:tab pos="533400" algn="l"/>
                  </a:tabLst>
                </a:pPr>
                <a:r>
                  <a:rPr lang="en-SG" sz="2800" dirty="0"/>
                  <a:t>	If I sell my motorcycle, I’ll buy a stereo.</a:t>
                </a:r>
              </a:p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SG" sz="2800" dirty="0"/>
                  <a:t> If I get a Christmas bonus or I sell my motorcycle, I’ll buy a stereo.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10543224" cy="1384995"/>
              </a:xfrm>
              <a:prstGeom prst="rect">
                <a:avLst/>
              </a:prstGeom>
              <a:blipFill>
                <a:blip r:embed="rId5"/>
                <a:stretch>
                  <a:fillRect l="-1214" t="-4405" r="-405" b="-11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/>
              <p:nvPr/>
            </p:nvSpPr>
            <p:spPr>
              <a:xfrm>
                <a:off x="3016766" y="1840491"/>
                <a:ext cx="48013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Let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400" dirty="0"/>
                  <a:t> = “I get a Christmas bonus”.</a:t>
                </a:r>
              </a:p>
              <a:p>
                <a:r>
                  <a:rPr lang="en-SG" sz="2400" dirty="0"/>
                  <a:t>Let </a:t>
                </a:r>
                <a14:m>
                  <m:oMath xmlns:m="http://schemas.openxmlformats.org/officeDocument/2006/math">
                    <m:r>
                      <a:rPr lang="en-SG" sz="24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400" dirty="0"/>
                  <a:t> = “I sell my motorcycle”.</a:t>
                </a:r>
              </a:p>
              <a:p>
                <a:r>
                  <a:rPr lang="en-SG" sz="2400" dirty="0"/>
                  <a:t>Let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400" dirty="0"/>
                  <a:t> = “I’ll buy a stereo”.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766" y="1840491"/>
                <a:ext cx="4801354" cy="1200329"/>
              </a:xfrm>
              <a:prstGeom prst="rect">
                <a:avLst/>
              </a:prstGeom>
              <a:blipFill>
                <a:blip r:embed="rId6"/>
                <a:stretch>
                  <a:fillRect l="-2030" t="-4061" b="-10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/>
              <p:nvPr/>
            </p:nvSpPr>
            <p:spPr>
              <a:xfrm>
                <a:off x="1446637" y="2959749"/>
                <a:ext cx="60807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2959749"/>
                <a:ext cx="6080760" cy="523220"/>
              </a:xfrm>
              <a:prstGeom prst="rect">
                <a:avLst/>
              </a:prstGeom>
              <a:blipFill>
                <a:blip r:embed="rId7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/>
              <p:nvPr/>
            </p:nvSpPr>
            <p:spPr>
              <a:xfrm>
                <a:off x="1446637" y="3384180"/>
                <a:ext cx="6522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3384180"/>
                <a:ext cx="6522720" cy="523220"/>
              </a:xfrm>
              <a:prstGeom prst="rect">
                <a:avLst/>
              </a:prstGeom>
              <a:blipFill>
                <a:blip r:embed="rId8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/>
              <p:nvPr/>
            </p:nvSpPr>
            <p:spPr>
              <a:xfrm>
                <a:off x="1446637" y="3887012"/>
                <a:ext cx="34873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3887012"/>
                <a:ext cx="348731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D87A11-8DC2-4DD7-99D2-4586A9371F5D}"/>
                  </a:ext>
                </a:extLst>
              </p:cNvPr>
              <p:cNvSpPr txBox="1"/>
              <p:nvPr/>
            </p:nvSpPr>
            <p:spPr>
              <a:xfrm>
                <a:off x="1446637" y="4410232"/>
                <a:ext cx="3582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(~</m:t>
                    </m:r>
                    <m:r>
                      <a:rPr lang="en-SG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)∧(~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800" dirty="0"/>
                  <a:t>	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D87A11-8DC2-4DD7-99D2-4586A9371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4410232"/>
                <a:ext cx="358256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5594F0-4FCB-4ED9-B439-7DD0086C2503}"/>
                  </a:ext>
                </a:extLst>
              </p:cNvPr>
              <p:cNvSpPr txBox="1"/>
              <p:nvPr/>
            </p:nvSpPr>
            <p:spPr>
              <a:xfrm>
                <a:off x="1446637" y="4895831"/>
                <a:ext cx="31063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b="0" i="1" dirty="0" smtClean="0">
                          <a:latin typeface="Cambria Math" panose="02040503050406030204" pitchFamily="18" charset="0"/>
                        </a:rPr>
                        <m:t>(~</m:t>
                      </m:r>
                      <m:r>
                        <a:rPr lang="en-SG" sz="2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∧~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5594F0-4FCB-4ED9-B439-7DD0086C2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4895831"/>
                <a:ext cx="310631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24510B-89C9-47FC-9938-428396D8A355}"/>
                  </a:ext>
                </a:extLst>
              </p:cNvPr>
              <p:cNvSpPr txBox="1"/>
              <p:nvPr/>
            </p:nvSpPr>
            <p:spPr>
              <a:xfrm>
                <a:off x="1446637" y="5419051"/>
                <a:ext cx="29062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b="0" i="1" dirty="0" smtClean="0">
                          <a:latin typeface="Cambria Math" panose="02040503050406030204" pitchFamily="18" charset="0"/>
                        </a:rPr>
                        <m:t>~(</m:t>
                      </m:r>
                      <m:r>
                        <a:rPr lang="en-SG" sz="2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24510B-89C9-47FC-9938-428396D8A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5419051"/>
                <a:ext cx="290628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AA4C98-DD4C-44B9-BD23-85BEE3853A9A}"/>
                  </a:ext>
                </a:extLst>
              </p:cNvPr>
              <p:cNvSpPr txBox="1"/>
              <p:nvPr/>
            </p:nvSpPr>
            <p:spPr>
              <a:xfrm>
                <a:off x="1446637" y="5904650"/>
                <a:ext cx="30396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AA4C98-DD4C-44B9-BD23-85BEE3853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5904650"/>
                <a:ext cx="303963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DD796C4-4201-4102-8BF8-D74909637FB0}"/>
              </a:ext>
            </a:extLst>
          </p:cNvPr>
          <p:cNvGrpSpPr/>
          <p:nvPr/>
        </p:nvGrpSpPr>
        <p:grpSpPr>
          <a:xfrm>
            <a:off x="1176336" y="3887012"/>
            <a:ext cx="10292508" cy="2055259"/>
            <a:chOff x="1176336" y="3887012"/>
            <a:chExt cx="10292508" cy="205525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6F7AD2-171F-4714-9D29-7B62FEA689D4}"/>
                </a:ext>
              </a:extLst>
            </p:cNvPr>
            <p:cNvSpPr/>
            <p:nvPr/>
          </p:nvSpPr>
          <p:spPr>
            <a:xfrm>
              <a:off x="1176336" y="3887012"/>
              <a:ext cx="8757208" cy="205525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F703C8-D612-4C50-BB95-331884BAFA78}"/>
                </a:ext>
              </a:extLst>
            </p:cNvPr>
            <p:cNvSpPr txBox="1"/>
            <p:nvPr/>
          </p:nvSpPr>
          <p:spPr>
            <a:xfrm>
              <a:off x="10021881" y="4241808"/>
              <a:ext cx="14469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rgbClr val="C00000"/>
                  </a:solidFill>
                </a:rPr>
                <a:t>How do you fill in the gap?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572F55-802A-4375-8501-122327E2B089}"/>
              </a:ext>
            </a:extLst>
          </p:cNvPr>
          <p:cNvSpPr txBox="1"/>
          <p:nvPr/>
        </p:nvSpPr>
        <p:spPr>
          <a:xfrm>
            <a:off x="7527396" y="1829484"/>
            <a:ext cx="4192163" cy="92333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Many students cite Proof by Division into Cases (Lecture #2 slide 68). This is NOT proof by division into cases.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A4C98-DD4C-44B9-BD23-85BEE3853A9A}"/>
              </a:ext>
            </a:extLst>
          </p:cNvPr>
          <p:cNvSpPr txBox="1"/>
          <p:nvPr/>
        </p:nvSpPr>
        <p:spPr>
          <a:xfrm>
            <a:off x="4764937" y="5896566"/>
            <a:ext cx="269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2800" dirty="0" smtClean="0"/>
              <a:t>(</a:t>
            </a:r>
            <a:r>
              <a:rPr lang="en-SG" sz="2800" dirty="0"/>
              <a:t>implication law)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4510B-89C9-47FC-9938-428396D8A355}"/>
              </a:ext>
            </a:extLst>
          </p:cNvPr>
          <p:cNvSpPr txBox="1"/>
          <p:nvPr/>
        </p:nvSpPr>
        <p:spPr>
          <a:xfrm>
            <a:off x="4764937" y="5411238"/>
            <a:ext cx="3325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2800" dirty="0" smtClean="0"/>
              <a:t>(</a:t>
            </a:r>
            <a:r>
              <a:rPr lang="en-SG" sz="2800" dirty="0"/>
              <a:t>De Morgan’s law)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594F0-4FCB-4ED9-B439-7DD0086C2503}"/>
              </a:ext>
            </a:extLst>
          </p:cNvPr>
          <p:cNvSpPr txBox="1"/>
          <p:nvPr/>
        </p:nvSpPr>
        <p:spPr>
          <a:xfrm>
            <a:off x="4764937" y="4882384"/>
            <a:ext cx="289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2800" dirty="0" smtClean="0"/>
              <a:t>(</a:t>
            </a:r>
            <a:r>
              <a:rPr lang="en-SG" sz="2800" dirty="0"/>
              <a:t>distributive law)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87A11-8DC2-4DD7-99D2-4586A9371F5D}"/>
              </a:ext>
            </a:extLst>
          </p:cNvPr>
          <p:cNvSpPr txBox="1"/>
          <p:nvPr/>
        </p:nvSpPr>
        <p:spPr>
          <a:xfrm>
            <a:off x="4764937" y="4372611"/>
            <a:ext cx="298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2800" dirty="0" smtClean="0"/>
              <a:t>(</a:t>
            </a:r>
            <a:r>
              <a:rPr lang="en-SG" sz="2800" dirty="0"/>
              <a:t>implication law)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CF9B90-9482-4364-B2F7-4B6ED23863D3}"/>
              </a:ext>
            </a:extLst>
          </p:cNvPr>
          <p:cNvSpPr txBox="1"/>
          <p:nvPr/>
        </p:nvSpPr>
        <p:spPr>
          <a:xfrm>
            <a:off x="4764937" y="3868202"/>
            <a:ext cx="515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US" sz="2800" dirty="0" smtClean="0"/>
              <a:t>(conjunction of rule of inference)</a:t>
            </a:r>
            <a:endParaRPr lang="en-SG" sz="28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4">
            <p14:nvContentPartPr>
              <p14:cNvPr id="15" name="Ink 1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56920" y="2711520"/>
              <a:ext cx="649440" cy="967320"/>
            </p14:xfrm>
          </p:contentPart>
        </mc:Choice>
        <mc:Fallback>
          <p:pic>
            <p:nvPicPr>
              <p:cNvPr id="15" name="Ink 1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51880" y="2706480"/>
                <a:ext cx="660240" cy="9774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316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826"/>
    </mc:Choice>
    <mc:Fallback>
      <p:transition spd="slow" advTm="367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6" grpId="0"/>
      <p:bldP spid="19" grpId="0"/>
      <p:bldP spid="20" grpId="0"/>
      <p:bldP spid="9" grpId="0"/>
      <p:bldP spid="11" grpId="0"/>
      <p:bldP spid="12" grpId="0"/>
      <p:bldP spid="13" grpId="0"/>
      <p:bldP spid="14" grpId="0"/>
      <p:bldP spid="7" grpId="0" animBg="1"/>
      <p:bldP spid="17" grpId="0"/>
      <p:bldP spid="18" grpId="0"/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Q7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26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9583104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Prove that there exist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SG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&gt;10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9583104" cy="523220"/>
              </a:xfrm>
              <a:prstGeom prst="rect">
                <a:avLst/>
              </a:prstGeom>
              <a:blipFill>
                <a:blip r:embed="rId5"/>
                <a:stretch>
                  <a:fillRect l="-1336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91C96-2185-48B6-B65F-32A38E0B81CE}"/>
                  </a:ext>
                </a:extLst>
              </p:cNvPr>
              <p:cNvSpPr txBox="1"/>
              <p:nvPr/>
            </p:nvSpPr>
            <p:spPr>
              <a:xfrm>
                <a:off x="1661160" y="1187420"/>
                <a:ext cx="6522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625475" algn="l"/>
                    <a:tab pos="3322638" algn="l"/>
                  </a:tabLst>
                </a:pPr>
                <a:r>
                  <a:rPr lang="en-SG" sz="2800" dirty="0"/>
                  <a:t>1.	Let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=11,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=60, 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=61.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91C96-2185-48B6-B65F-32A38E0B8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1187420"/>
                <a:ext cx="6522720" cy="523220"/>
              </a:xfrm>
              <a:prstGeom prst="rect">
                <a:avLst/>
              </a:prstGeom>
              <a:blipFill>
                <a:blip r:embed="rId6"/>
                <a:stretch>
                  <a:fillRect l="-1963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0CDB0-3208-419B-85A7-8BB9D1915FE9}"/>
                  </a:ext>
                </a:extLst>
              </p:cNvPr>
              <p:cNvSpPr txBox="1"/>
              <p:nvPr/>
            </p:nvSpPr>
            <p:spPr>
              <a:xfrm>
                <a:off x="1661160" y="1857980"/>
                <a:ext cx="92964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25475" indent="-625475">
                  <a:tabLst>
                    <a:tab pos="625475" algn="l"/>
                    <a:tab pos="3322638" algn="l"/>
                  </a:tabLst>
                </a:pPr>
                <a:r>
                  <a:rPr lang="en-SG" sz="2800" dirty="0"/>
                  <a:t>2.	Then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&gt;10</m:t>
                        </m:r>
                      </m:sub>
                    </m:sSub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SG" sz="2800" dirty="0"/>
                  <a:t> </a:t>
                </a:r>
                <a:br>
                  <a:rPr lang="en-SG" sz="2800" dirty="0"/>
                </a:br>
                <a:r>
                  <a:rPr lang="en-SG" sz="2800" dirty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=121+3600=3721=</m:t>
                    </m:r>
                    <m:sSup>
                      <m:sSupPr>
                        <m:ctrlPr>
                          <a:rPr lang="en-SG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61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0CDB0-3208-419B-85A7-8BB9D1915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1857980"/>
                <a:ext cx="9296400" cy="954107"/>
              </a:xfrm>
              <a:prstGeom prst="rect">
                <a:avLst/>
              </a:prstGeom>
              <a:blipFill>
                <a:blip r:embed="rId7"/>
                <a:stretch>
                  <a:fillRect l="-1377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30BFCF-B20E-4A69-9D80-DDB535AF9DF4}"/>
                  </a:ext>
                </a:extLst>
              </p:cNvPr>
              <p:cNvSpPr txBox="1"/>
              <p:nvPr/>
            </p:nvSpPr>
            <p:spPr>
              <a:xfrm>
                <a:off x="1661160" y="2905780"/>
                <a:ext cx="929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25475" indent="-625475">
                  <a:tabLst>
                    <a:tab pos="625475" algn="l"/>
                    <a:tab pos="3322638" algn="l"/>
                  </a:tabLst>
                </a:pPr>
                <a:r>
                  <a:rPr lang="en-SG" sz="2800" dirty="0"/>
                  <a:t>3.	Thus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&gt;10</m:t>
                        </m:r>
                      </m:sub>
                    </m:sSub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SG" sz="28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30BFCF-B20E-4A69-9D80-DDB535AF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2905780"/>
                <a:ext cx="9296400" cy="523220"/>
              </a:xfrm>
              <a:prstGeom prst="rect">
                <a:avLst/>
              </a:prstGeom>
              <a:blipFill>
                <a:blip r:embed="rId8"/>
                <a:stretch>
                  <a:fillRect l="-1377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2436B2B-0FC5-4BDA-ACEF-3ADECD402504}"/>
              </a:ext>
            </a:extLst>
          </p:cNvPr>
          <p:cNvSpPr txBox="1"/>
          <p:nvPr/>
        </p:nvSpPr>
        <p:spPr>
          <a:xfrm>
            <a:off x="681036" y="3627907"/>
            <a:ext cx="4391226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3200" dirty="0"/>
              <a:t>Proof by construction.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DAD20-A044-4285-BAB1-561A02B43DB8}"/>
              </a:ext>
            </a:extLst>
          </p:cNvPr>
          <p:cNvSpPr txBox="1"/>
          <p:nvPr/>
        </p:nvSpPr>
        <p:spPr>
          <a:xfrm>
            <a:off x="681036" y="4202566"/>
            <a:ext cx="7198044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3200" dirty="0"/>
              <a:t>The values are called Pythagorean triples.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9894D0-6621-4691-B35A-F6383FE5F927}"/>
                  </a:ext>
                </a:extLst>
              </p:cNvPr>
              <p:cNvSpPr txBox="1"/>
              <p:nvPr/>
            </p:nvSpPr>
            <p:spPr>
              <a:xfrm>
                <a:off x="1935480" y="5096517"/>
                <a:ext cx="8747760" cy="830997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This is the first question where symbols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&gt;10</m:t>
                        </m:r>
                      </m:sub>
                    </m:sSub>
                  </m:oMath>
                </a14:m>
                <a:r>
                  <a:rPr lang="en-SG" sz="2400" dirty="0"/>
                  <a:t> and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SG" sz="2400" dirty="0"/>
                  <a:t> are used.</a:t>
                </a:r>
              </a:p>
              <a:p>
                <a:r>
                  <a:rPr lang="en-SG" sz="2400" dirty="0"/>
                  <a:t>You are advised to use numbering in your proofs.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9894D0-6621-4691-B35A-F6383FE5F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480" y="5096517"/>
                <a:ext cx="8747760" cy="830997"/>
              </a:xfrm>
              <a:prstGeom prst="rect">
                <a:avLst/>
              </a:prstGeom>
              <a:blipFill>
                <a:blip r:embed="rId9"/>
                <a:stretch>
                  <a:fillRect l="-1044" t="-5072" b="-15217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810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30"/>
    </mc:Choice>
    <mc:Fallback>
      <p:transition spd="slow" advTm="92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Q8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27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F7755-4741-459A-8940-DB4C6E75E00D}"/>
              </a:ext>
            </a:extLst>
          </p:cNvPr>
          <p:cNvSpPr txBox="1"/>
          <p:nvPr/>
        </p:nvSpPr>
        <p:spPr>
          <a:xfrm>
            <a:off x="1176336" y="401171"/>
            <a:ext cx="571214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715963" algn="l"/>
              </a:tabLst>
            </a:pP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(a) 	Two natives </a:t>
            </a:r>
            <a:r>
              <a:rPr lang="en-SG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SG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</a:t>
            </a:r>
            <a:r>
              <a:rPr lang="en-SG" sz="2800" i="1" dirty="0"/>
              <a:t>A</a:t>
            </a:r>
            <a:r>
              <a:rPr lang="en-SG" sz="2800" dirty="0"/>
              <a:t> says: Both of us are knights.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</a:t>
            </a:r>
            <a:r>
              <a:rPr lang="en-SG" sz="2800" i="1" dirty="0"/>
              <a:t>B</a:t>
            </a:r>
            <a:r>
              <a:rPr lang="en-SG" sz="2800" dirty="0"/>
              <a:t> says: </a:t>
            </a:r>
            <a:r>
              <a:rPr lang="en-SG" sz="2800" i="1" dirty="0"/>
              <a:t>A</a:t>
            </a:r>
            <a:r>
              <a:rPr lang="en-SG" sz="2800" dirty="0"/>
              <a:t> is a knave.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894D0-6621-4691-B35A-F6383FE5F927}"/>
              </a:ext>
            </a:extLst>
          </p:cNvPr>
          <p:cNvSpPr txBox="1"/>
          <p:nvPr/>
        </p:nvSpPr>
        <p:spPr>
          <a:xfrm>
            <a:off x="681036" y="2056552"/>
            <a:ext cx="8935404" cy="446276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b="1" dirty="0"/>
              <a:t>Proof (by contradiction):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1.	If </a:t>
            </a:r>
            <a:r>
              <a:rPr lang="en-US" sz="2000" i="1" dirty="0"/>
              <a:t>A</a:t>
            </a:r>
            <a:r>
              <a:rPr lang="en-US" sz="2000" dirty="0"/>
              <a:t> is a knight, then:</a:t>
            </a:r>
            <a:endParaRPr lang="en-SG" sz="2000" dirty="0"/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1.1	What </a:t>
            </a:r>
            <a:r>
              <a:rPr lang="en-SG" sz="2000" i="1" dirty="0"/>
              <a:t>A</a:t>
            </a:r>
            <a:r>
              <a:rPr lang="en-SG" sz="2000" dirty="0"/>
              <a:t> says is true. 	(by definition of knight)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1.2	</a:t>
            </a:r>
            <a:r>
              <a:rPr lang="en-SG" sz="2000" dirty="0">
                <a:sym typeface="Symbol" panose="05050102010706020507" pitchFamily="18" charset="2"/>
              </a:rPr>
              <a:t></a:t>
            </a:r>
            <a:r>
              <a:rPr lang="en-SG" sz="2000" dirty="0"/>
              <a:t> </a:t>
            </a:r>
            <a:r>
              <a:rPr lang="en-SG" sz="2000" i="1" dirty="0"/>
              <a:t>B</a:t>
            </a:r>
            <a:r>
              <a:rPr lang="en-SG" sz="2000" dirty="0"/>
              <a:t> is a knight too. 	(that’s what </a:t>
            </a:r>
            <a:r>
              <a:rPr lang="en-SG" sz="2000" i="1" dirty="0"/>
              <a:t>A</a:t>
            </a:r>
            <a:r>
              <a:rPr lang="en-SG" sz="2000" dirty="0"/>
              <a:t> says)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1.3	</a:t>
            </a:r>
            <a:r>
              <a:rPr lang="en-SG" sz="2000" dirty="0">
                <a:sym typeface="Symbol" panose="05050102010706020507" pitchFamily="18" charset="2"/>
              </a:rPr>
              <a:t></a:t>
            </a:r>
            <a:r>
              <a:rPr lang="en-SG" sz="2000" dirty="0"/>
              <a:t> What </a:t>
            </a:r>
            <a:r>
              <a:rPr lang="en-SG" sz="2000" i="1" dirty="0"/>
              <a:t>B</a:t>
            </a:r>
            <a:r>
              <a:rPr lang="en-SG" sz="2000" dirty="0"/>
              <a:t> says is true. 	(by definition of knight)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1.4	</a:t>
            </a:r>
            <a:r>
              <a:rPr lang="en-SG" sz="2000" dirty="0">
                <a:sym typeface="Symbol" panose="05050102010706020507" pitchFamily="18" charset="2"/>
              </a:rPr>
              <a:t></a:t>
            </a:r>
            <a:r>
              <a:rPr lang="en-SG" sz="2000" dirty="0"/>
              <a:t> </a:t>
            </a:r>
            <a:r>
              <a:rPr lang="en-SG" sz="2000" i="1" dirty="0"/>
              <a:t>A</a:t>
            </a:r>
            <a:r>
              <a:rPr lang="en-SG" sz="2000" dirty="0"/>
              <a:t> is a knave. 	(that’s what </a:t>
            </a:r>
            <a:r>
              <a:rPr lang="en-SG" sz="2000" i="1" dirty="0"/>
              <a:t>B</a:t>
            </a:r>
            <a:r>
              <a:rPr lang="en-SG" sz="2000" dirty="0"/>
              <a:t> says)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1.5	</a:t>
            </a:r>
            <a:r>
              <a:rPr lang="en-SG" sz="2000" dirty="0">
                <a:sym typeface="Symbol" panose="05050102010706020507" pitchFamily="18" charset="2"/>
              </a:rPr>
              <a:t></a:t>
            </a:r>
            <a:r>
              <a:rPr lang="en-SG" sz="2000" dirty="0"/>
              <a:t> </a:t>
            </a:r>
            <a:r>
              <a:rPr lang="en-SG" sz="2000" i="1" dirty="0"/>
              <a:t>A</a:t>
            </a:r>
            <a:r>
              <a:rPr lang="en-SG" sz="2000" dirty="0"/>
              <a:t> is not a knight. 	(since </a:t>
            </a:r>
            <a:r>
              <a:rPr lang="en-SG" sz="2000" i="1" dirty="0"/>
              <a:t>A</a:t>
            </a:r>
            <a:r>
              <a:rPr lang="en-SG" sz="2000" dirty="0"/>
              <a:t> is either a knight or a knave, but not both)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1.6	</a:t>
            </a:r>
            <a:r>
              <a:rPr lang="en-SG" sz="2000" dirty="0">
                <a:sym typeface="Symbol" panose="05050102010706020507" pitchFamily="18" charset="2"/>
              </a:rPr>
              <a:t></a:t>
            </a:r>
            <a:r>
              <a:rPr lang="en-SG" sz="2000" dirty="0"/>
              <a:t> Contradiction to 1.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2.	</a:t>
            </a:r>
            <a:r>
              <a:rPr lang="en-US" sz="2000" dirty="0">
                <a:sym typeface="Symbol" panose="05050102010706020507" pitchFamily="18" charset="2"/>
              </a:rPr>
              <a:t>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is not a knight. 	</a:t>
            </a:r>
            <a:endParaRPr lang="en-SG" sz="2000" dirty="0"/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3.	</a:t>
            </a:r>
            <a:r>
              <a:rPr lang="en-US" sz="2000" dirty="0">
                <a:sym typeface="Symbol" panose="05050102010706020507" pitchFamily="18" charset="2"/>
              </a:rPr>
              <a:t>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is a knave. 	(since </a:t>
            </a:r>
            <a:r>
              <a:rPr lang="en-US" sz="2000" i="1" dirty="0"/>
              <a:t>A</a:t>
            </a:r>
            <a:r>
              <a:rPr lang="en-US" sz="2000" dirty="0"/>
              <a:t> is either a knight or a knave, but not both)</a:t>
            </a:r>
            <a:endParaRPr lang="en-SG" sz="2000" dirty="0"/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4.	</a:t>
            </a:r>
            <a:r>
              <a:rPr lang="en-US" sz="2000" dirty="0">
                <a:sym typeface="Symbol" panose="05050102010706020507" pitchFamily="18" charset="2"/>
              </a:rPr>
              <a:t></a:t>
            </a:r>
            <a:r>
              <a:rPr lang="en-US" sz="2000" dirty="0"/>
              <a:t> What </a:t>
            </a:r>
            <a:r>
              <a:rPr lang="en-US" sz="2000" i="1" dirty="0"/>
              <a:t>B</a:t>
            </a:r>
            <a:r>
              <a:rPr lang="en-US" sz="2000" dirty="0"/>
              <a:t> says is true.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5.	</a:t>
            </a:r>
            <a:r>
              <a:rPr lang="en-US" sz="2000" dirty="0">
                <a:sym typeface="Symbol" panose="05050102010706020507" pitchFamily="18" charset="2"/>
              </a:rPr>
              <a:t>  </a:t>
            </a:r>
            <a:r>
              <a:rPr lang="en-US" sz="2000" i="1" dirty="0">
                <a:sym typeface="Symbol" panose="05050102010706020507" pitchFamily="18" charset="2"/>
              </a:rPr>
              <a:t>B</a:t>
            </a:r>
            <a:r>
              <a:rPr lang="en-US" sz="2000" dirty="0">
                <a:sym typeface="Symbol" panose="05050102010706020507" pitchFamily="18" charset="2"/>
              </a:rPr>
              <a:t> cannot be a knave. (as </a:t>
            </a:r>
            <a:r>
              <a:rPr lang="en-US" sz="2000" i="1" dirty="0">
                <a:sym typeface="Symbol" panose="05050102010706020507" pitchFamily="18" charset="2"/>
              </a:rPr>
              <a:t>B</a:t>
            </a:r>
            <a:r>
              <a:rPr lang="en-US" sz="2000" dirty="0">
                <a:sym typeface="Symbol" panose="05050102010706020507" pitchFamily="18" charset="2"/>
              </a:rPr>
              <a:t> has said something true)</a:t>
            </a:r>
            <a:endParaRPr lang="en-SG" sz="2000" dirty="0"/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6.	</a:t>
            </a:r>
            <a:r>
              <a:rPr lang="en-US" sz="2000" dirty="0">
                <a:sym typeface="Symbol" panose="05050102010706020507" pitchFamily="18" charset="2"/>
              </a:rPr>
              <a:t>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 is a knight.	(as there are only knights and knaves)</a:t>
            </a:r>
            <a:endParaRPr lang="en-SG" sz="2000" dirty="0"/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7.	Conclusion: </a:t>
            </a:r>
            <a:r>
              <a:rPr lang="en-US" sz="2000" i="1" dirty="0"/>
              <a:t>A</a:t>
            </a:r>
            <a:r>
              <a:rPr lang="en-US" sz="2000" dirty="0"/>
              <a:t> is a knave and </a:t>
            </a:r>
            <a:r>
              <a:rPr lang="en-US" sz="2000" i="1" dirty="0"/>
              <a:t>B</a:t>
            </a:r>
            <a:r>
              <a:rPr lang="en-US" sz="2000" dirty="0"/>
              <a:t> is a knight.</a:t>
            </a:r>
            <a:endParaRPr lang="en-SG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FB508-F615-4904-A7B2-FE23475725C6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r="16422"/>
          <a:stretch/>
        </p:blipFill>
        <p:spPr bwMode="auto">
          <a:xfrm>
            <a:off x="9464039" y="271751"/>
            <a:ext cx="2425487" cy="1829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llout: Bent Line 13">
                <a:extLst>
                  <a:ext uri="{FF2B5EF4-FFF2-40B4-BE49-F238E27FC236}">
                    <a16:creationId xmlns:a16="http://schemas.microsoft.com/office/drawing/2014/main" id="{57D0F7E9-2AF4-4E64-B504-FB4563DF395A}"/>
                  </a:ext>
                </a:extLst>
              </p:cNvPr>
              <p:cNvSpPr/>
              <p:nvPr/>
            </p:nvSpPr>
            <p:spPr>
              <a:xfrm>
                <a:off x="8008620" y="1661160"/>
                <a:ext cx="3502344" cy="2265997"/>
              </a:xfrm>
              <a:prstGeom prst="borderCallout2">
                <a:avLst>
                  <a:gd name="adj1" fmla="val 19707"/>
                  <a:gd name="adj2" fmla="val 198"/>
                  <a:gd name="adj3" fmla="val 20095"/>
                  <a:gd name="adj4" fmla="val -17972"/>
                  <a:gd name="adj5" fmla="val 94987"/>
                  <a:gd name="adj6" fmla="val -6692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>
                    <a:solidFill>
                      <a:srgbClr val="0000FF"/>
                    </a:solidFill>
                  </a:rPr>
                  <a:t>Tempting to say “Contradiction” right after 1.4. However, this is not valid because contradiction requires </a:t>
                </a:r>
                <a14:m>
                  <m:oMath xmlns:m="http://schemas.openxmlformats.org/officeDocument/2006/math">
                    <m:r>
                      <a:rPr lang="en-SG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∧~</m:t>
                    </m:r>
                    <m:r>
                      <a:rPr lang="en-SG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dirty="0">
                    <a:solidFill>
                      <a:srgbClr val="0000FF"/>
                    </a:solidFill>
                  </a:rPr>
                  <a:t>, but ‘knave’ is not the negation of ‘knight’.</a:t>
                </a:r>
              </a:p>
              <a:p>
                <a:pPr algn="ctr"/>
                <a:r>
                  <a:rPr lang="en-SG" dirty="0">
                    <a:solidFill>
                      <a:srgbClr val="0000FF"/>
                    </a:solidFill>
                  </a:rPr>
                  <a:t>Hence 1.5 is required before we arrive at the contradiction in 1.6.</a:t>
                </a:r>
              </a:p>
            </p:txBody>
          </p:sp>
        </mc:Choice>
        <mc:Fallback xmlns="">
          <p:sp>
            <p:nvSpPr>
              <p:cNvPr id="14" name="Callout: Bent Line 13">
                <a:extLst>
                  <a:ext uri="{FF2B5EF4-FFF2-40B4-BE49-F238E27FC236}">
                    <a16:creationId xmlns:a16="http://schemas.microsoft.com/office/drawing/2014/main" id="{57D0F7E9-2AF4-4E64-B504-FB4563DF3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620" y="1661160"/>
                <a:ext cx="3502344" cy="2265997"/>
              </a:xfrm>
              <a:prstGeom prst="borderCallout2">
                <a:avLst>
                  <a:gd name="adj1" fmla="val 19707"/>
                  <a:gd name="adj2" fmla="val 198"/>
                  <a:gd name="adj3" fmla="val 20095"/>
                  <a:gd name="adj4" fmla="val -17972"/>
                  <a:gd name="adj5" fmla="val 94987"/>
                  <a:gd name="adj6" fmla="val -66922"/>
                </a:avLst>
              </a:prstGeom>
              <a:blipFill>
                <a:blip r:embed="rId6"/>
                <a:stretch>
                  <a:fillRect r="-72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6883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527"/>
    </mc:Choice>
    <mc:Fallback>
      <p:transition spd="slow" advTm="220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Q8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28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F7755-4741-459A-8940-DB4C6E75E00D}"/>
              </a:ext>
            </a:extLst>
          </p:cNvPr>
          <p:cNvSpPr txBox="1"/>
          <p:nvPr/>
        </p:nvSpPr>
        <p:spPr>
          <a:xfrm>
            <a:off x="1176336" y="401171"/>
            <a:ext cx="7784784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715963" algn="l"/>
              </a:tabLst>
            </a:pP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(b) 	Two natives </a:t>
            </a:r>
            <a:r>
              <a:rPr lang="en-SG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SG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</a:t>
            </a:r>
            <a:r>
              <a:rPr lang="en-SG" sz="2800" i="1" dirty="0"/>
              <a:t>C</a:t>
            </a:r>
            <a:r>
              <a:rPr lang="en-SG" sz="2800" dirty="0"/>
              <a:t> says: </a:t>
            </a:r>
            <a:r>
              <a:rPr lang="en-SG" sz="2800" i="1" dirty="0"/>
              <a:t>D</a:t>
            </a:r>
            <a:r>
              <a:rPr lang="en-SG" sz="2800" dirty="0"/>
              <a:t> is a knave.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</a:t>
            </a:r>
            <a:r>
              <a:rPr lang="en-SG" sz="2800" i="1" dirty="0"/>
              <a:t>D</a:t>
            </a:r>
            <a:r>
              <a:rPr lang="en-SG" sz="2800" dirty="0"/>
              <a:t> says: </a:t>
            </a:r>
            <a:r>
              <a:rPr lang="en-SG" sz="2800" i="1" dirty="0"/>
              <a:t>C</a:t>
            </a:r>
            <a:r>
              <a:rPr lang="en-SG" sz="2800" dirty="0"/>
              <a:t> is a knave.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How many knights and knaves are there?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894D0-6621-4691-B35A-F6383FE5F927}"/>
              </a:ext>
            </a:extLst>
          </p:cNvPr>
          <p:cNvSpPr txBox="1"/>
          <p:nvPr/>
        </p:nvSpPr>
        <p:spPr>
          <a:xfrm>
            <a:off x="846570" y="2404227"/>
            <a:ext cx="10230804" cy="378565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b="1" dirty="0"/>
              <a:t>Proof (by division in cases):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US" sz="2400" dirty="0"/>
              <a:t>1.	If </a:t>
            </a:r>
            <a:r>
              <a:rPr lang="en-US" sz="2400" i="1" dirty="0"/>
              <a:t>C</a:t>
            </a:r>
            <a:r>
              <a:rPr lang="en-US" sz="2400" dirty="0"/>
              <a:t> is a knight, then:</a:t>
            </a:r>
            <a:endParaRPr lang="en-SG" sz="2400" dirty="0"/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1.1	What </a:t>
            </a:r>
            <a:r>
              <a:rPr lang="en-SG" sz="2400" i="1" dirty="0"/>
              <a:t>C</a:t>
            </a:r>
            <a:r>
              <a:rPr lang="en-SG" sz="2400" dirty="0"/>
              <a:t> says is true. 	(by definition of knight)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1.2	</a:t>
            </a:r>
            <a:r>
              <a:rPr lang="en-SG" sz="2400" dirty="0">
                <a:sym typeface="Symbol" panose="05050102010706020507" pitchFamily="18" charset="2"/>
              </a:rPr>
              <a:t></a:t>
            </a:r>
            <a:r>
              <a:rPr lang="en-SG" sz="2400" dirty="0"/>
              <a:t> </a:t>
            </a:r>
            <a:r>
              <a:rPr lang="en-SG" sz="2400" i="1" dirty="0"/>
              <a:t>D</a:t>
            </a:r>
            <a:r>
              <a:rPr lang="en-SG" sz="2400" dirty="0"/>
              <a:t> is a knave. 	(that’s what </a:t>
            </a:r>
            <a:r>
              <a:rPr lang="en-SG" sz="2400" i="1" dirty="0"/>
              <a:t>C</a:t>
            </a:r>
            <a:r>
              <a:rPr lang="en-SG" sz="2400" dirty="0"/>
              <a:t> says)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US" sz="2400" dirty="0"/>
              <a:t>2.	If </a:t>
            </a:r>
            <a:r>
              <a:rPr lang="en-US" sz="2400" i="1" dirty="0"/>
              <a:t>C</a:t>
            </a:r>
            <a:r>
              <a:rPr lang="en-US" sz="2400" dirty="0"/>
              <a:t> is not a knight, then: 	</a:t>
            </a:r>
            <a:endParaRPr lang="en-SG" sz="2400" dirty="0"/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2.1	Then </a:t>
            </a:r>
            <a:r>
              <a:rPr lang="en-SG" sz="2400" i="1" dirty="0"/>
              <a:t>C</a:t>
            </a:r>
            <a:r>
              <a:rPr lang="en-SG" sz="2400" dirty="0"/>
              <a:t> is a knave. 	(one is either a knight or a knave)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2.2	</a:t>
            </a:r>
            <a:r>
              <a:rPr lang="en-SG" sz="2400" dirty="0">
                <a:sym typeface="Symbol" panose="05050102010706020507" pitchFamily="18" charset="2"/>
              </a:rPr>
              <a:t> what</a:t>
            </a:r>
            <a:r>
              <a:rPr lang="en-SG" sz="2400" dirty="0"/>
              <a:t> </a:t>
            </a:r>
            <a:r>
              <a:rPr lang="en-SG" sz="2400" i="1" dirty="0"/>
              <a:t>C</a:t>
            </a:r>
            <a:r>
              <a:rPr lang="en-SG" sz="2400" dirty="0"/>
              <a:t> says is false. 	(by definition of knave)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2.3	</a:t>
            </a:r>
            <a:r>
              <a:rPr lang="en-SG" sz="2400" dirty="0">
                <a:sym typeface="Symbol" panose="05050102010706020507" pitchFamily="18" charset="2"/>
              </a:rPr>
              <a:t></a:t>
            </a:r>
            <a:r>
              <a:rPr lang="en-SG" sz="2400" dirty="0"/>
              <a:t> </a:t>
            </a:r>
            <a:r>
              <a:rPr lang="en-SG" sz="2400" i="1" dirty="0"/>
              <a:t>D</a:t>
            </a:r>
            <a:r>
              <a:rPr lang="en-SG" sz="2400" dirty="0"/>
              <a:t> is not a knave. 	(</a:t>
            </a:r>
            <a:r>
              <a:rPr lang="en-SG" sz="2400" i="1" dirty="0"/>
              <a:t>C</a:t>
            </a:r>
            <a:r>
              <a:rPr lang="en-SG" sz="2400" dirty="0"/>
              <a:t> says </a:t>
            </a:r>
            <a:r>
              <a:rPr lang="en-SG" sz="2400" i="1" dirty="0"/>
              <a:t>D</a:t>
            </a:r>
            <a:r>
              <a:rPr lang="en-SG" sz="2400" dirty="0"/>
              <a:t> is a knave, but what </a:t>
            </a:r>
            <a:r>
              <a:rPr lang="en-SG" sz="2400" i="1" dirty="0"/>
              <a:t>C</a:t>
            </a:r>
            <a:r>
              <a:rPr lang="en-SG" sz="2400" dirty="0"/>
              <a:t> says is false)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2.4	</a:t>
            </a:r>
            <a:r>
              <a:rPr lang="en-SG" sz="2400" dirty="0">
                <a:sym typeface="Symbol" panose="05050102010706020507" pitchFamily="18" charset="2"/>
              </a:rPr>
              <a:t> </a:t>
            </a:r>
            <a:r>
              <a:rPr lang="en-SG" sz="2400" dirty="0"/>
              <a:t> </a:t>
            </a:r>
            <a:r>
              <a:rPr lang="en-SG" sz="2400" i="1" dirty="0"/>
              <a:t>D</a:t>
            </a:r>
            <a:r>
              <a:rPr lang="en-SG" sz="2400" dirty="0"/>
              <a:t> is a knight. 	(one is either a knight or a knave)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US" sz="2400" dirty="0"/>
              <a:t>3.	</a:t>
            </a:r>
            <a:r>
              <a:rPr lang="en-US" sz="2400" dirty="0">
                <a:sym typeface="Symbol" panose="05050102010706020507" pitchFamily="18" charset="2"/>
              </a:rPr>
              <a:t>Conclusion: in both cases, there is one knight and one knave.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FB508-F615-4904-A7B2-FE23475725C6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r="16422"/>
          <a:stretch/>
        </p:blipFill>
        <p:spPr bwMode="auto">
          <a:xfrm>
            <a:off x="9464039" y="271751"/>
            <a:ext cx="2425487" cy="1829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766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81"/>
    </mc:Choice>
    <mc:Fallback>
      <p:transition spd="slow" advTm="96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 bldLvl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Q9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29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F7755-4741-459A-8940-DB4C6E75E00D}"/>
              </a:ext>
            </a:extLst>
          </p:cNvPr>
          <p:cNvSpPr txBox="1"/>
          <p:nvPr/>
        </p:nvSpPr>
        <p:spPr>
          <a:xfrm>
            <a:off x="1176336" y="401171"/>
            <a:ext cx="932402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715963" algn="l"/>
              </a:tabLst>
            </a:pP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Prove Tutorial #1 Lemma #1: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The product of any two odd integers is an odd integer.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/>
              <p:nvPr/>
            </p:nvSpPr>
            <p:spPr>
              <a:xfrm>
                <a:off x="789045" y="1543854"/>
                <a:ext cx="10613910" cy="4217886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2400" b="1" dirty="0"/>
                  <a:t>Direct proof: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/>
                  <a:t>1.	</a:t>
                </a:r>
                <a:r>
                  <a:rPr lang="en-SG" sz="2400" dirty="0"/>
                  <a:t>Take any two odd integers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SG" sz="2400" dirty="0"/>
                  <a:t>.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/>
                  <a:t>2.	</a:t>
                </a:r>
                <a:r>
                  <a:rPr lang="en-SG" sz="2400" dirty="0"/>
                  <a:t>Then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/>
                  <a:t> and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/>
                  <a:t>, for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SG" sz="2400" dirty="0"/>
                  <a:t> </a:t>
                </a:r>
                <a:r>
                  <a:rPr lang="en-SG" sz="2400" dirty="0">
                    <a:solidFill>
                      <a:srgbClr val="336600"/>
                    </a:solidFill>
                  </a:rPr>
                  <a:t>(by definition of odd numbers)</a:t>
                </a:r>
              </a:p>
              <a:p>
                <a:pPr marL="639763" indent="-457200">
                  <a:buAutoNum type="arabicPeriod" startAt="3"/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Hence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𝑛𝑚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𝑝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+1</m:t>
                        </m:r>
                      </m:e>
                    </m:d>
                  </m:oMath>
                </a14:m>
                <a:endParaRPr lang="en-SG" sz="2400" b="0" dirty="0">
                  <a:sym typeface="Symbol" panose="05050102010706020507" pitchFamily="18" charset="2"/>
                </a:endParaRPr>
              </a:p>
              <a:p>
                <a:pPr marL="182563"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  <m:d>
                          <m:dPr>
                            <m:ctrlPr>
                              <a:rPr lang="en-SG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SG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𝑝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𝑝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+1</m:t>
                        </m:r>
                      </m:e>
                    </m:d>
                  </m:oMath>
                </a14:m>
                <a:endParaRPr lang="en-SG" sz="2400" b="0" dirty="0">
                  <a:sym typeface="Symbol" panose="05050102010706020507" pitchFamily="18" charset="2"/>
                </a:endParaRPr>
              </a:p>
              <a:p>
                <a:pPr marL="182563"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4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𝑘𝑝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+(2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𝑝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+1)</m:t>
                    </m:r>
                  </m:oMath>
                </a14:m>
                <a:endParaRPr lang="en-US" sz="2400" dirty="0">
                  <a:sym typeface="Symbol" panose="05050102010706020507" pitchFamily="18" charset="2"/>
                </a:endParaRP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=2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𝑘𝑝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𝑝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+1</m:t>
                    </m:r>
                  </m:oMath>
                </a14:m>
                <a:r>
                  <a:rPr lang="en-US" sz="2400" dirty="0">
                    <a:sym typeface="Symbol" panose="05050102010706020507" pitchFamily="18" charset="2"/>
                  </a:rPr>
                  <a:t> </a:t>
                </a:r>
                <a:r>
                  <a:rPr lang="en-US" sz="2400" dirty="0">
                    <a:solidFill>
                      <a:srgbClr val="336600"/>
                    </a:solidFill>
                    <a:sym typeface="Symbol" panose="05050102010706020507" pitchFamily="18" charset="2"/>
                  </a:rPr>
                  <a:t>(by basic algebra)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/>
                  <a:t>4.	</a:t>
                </a:r>
                <a:r>
                  <a:rPr lang="en-SG" sz="2400" dirty="0"/>
                  <a:t>Let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𝑘𝑝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400" dirty="0"/>
                  <a:t> which is an integer </a:t>
                </a:r>
                <a:r>
                  <a:rPr lang="en-SG" sz="2400" dirty="0">
                    <a:solidFill>
                      <a:srgbClr val="336600"/>
                    </a:solidFill>
                  </a:rPr>
                  <a:t>(by closure under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SG" sz="2400" i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)</a:t>
                </a:r>
                <a:r>
                  <a:rPr lang="en-SG" sz="2400" dirty="0"/>
                  <a:t>.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5.	Then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/>
                  <a:t> which is odd </a:t>
                </a:r>
                <a:r>
                  <a:rPr lang="en-SG" sz="2400" dirty="0">
                    <a:solidFill>
                      <a:srgbClr val="336600"/>
                    </a:solidFill>
                  </a:rPr>
                  <a:t>(by definition of odd numbers)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6.	Therefore, the product of any two odd integers is an odd integer.</a:t>
                </a:r>
                <a:endParaRPr lang="en-SG" sz="2400" dirty="0">
                  <a:solidFill>
                    <a:srgbClr val="3366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45" y="1543854"/>
                <a:ext cx="10613910" cy="4217886"/>
              </a:xfrm>
              <a:prstGeom prst="rect">
                <a:avLst/>
              </a:prstGeom>
              <a:blipFill>
                <a:blip r:embed="rId5"/>
                <a:stretch>
                  <a:fillRect l="-803" t="-1009" b="-2161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F4BAB9B7-8D45-4603-B3CB-4A72448661BA}"/>
              </a:ext>
            </a:extLst>
          </p:cNvPr>
          <p:cNvSpPr/>
          <p:nvPr/>
        </p:nvSpPr>
        <p:spPr>
          <a:xfrm>
            <a:off x="8793480" y="1756449"/>
            <a:ext cx="2255520" cy="545556"/>
          </a:xfrm>
          <a:prstGeom prst="borderCallout2">
            <a:avLst>
              <a:gd name="adj1" fmla="val 18750"/>
              <a:gd name="adj2" fmla="val -50"/>
              <a:gd name="adj3" fmla="val 18750"/>
              <a:gd name="adj4" fmla="val -16667"/>
              <a:gd name="adj5" fmla="val 114302"/>
              <a:gd name="adj6" fmla="val -274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rgbClr val="0000FF"/>
                </a:solidFill>
              </a:rPr>
              <a:t>Give justification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8097D-052D-4F35-A9E3-3486091DA57D}"/>
              </a:ext>
            </a:extLst>
          </p:cNvPr>
          <p:cNvSpPr txBox="1"/>
          <p:nvPr/>
        </p:nvSpPr>
        <p:spPr>
          <a:xfrm>
            <a:off x="3398521" y="1325563"/>
            <a:ext cx="4221479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 smtClean="0"/>
              <a:t>Definitions </a:t>
            </a:r>
            <a:r>
              <a:rPr lang="en-SG" dirty="0"/>
              <a:t>of even and odd numbers are given in lecture (lect #1 slide 27)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8720" y="2747880"/>
              <a:ext cx="3921840" cy="343116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5120" y="2745000"/>
                <a:ext cx="3928320" cy="3443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4050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347"/>
    </mc:Choice>
    <mc:Fallback>
      <p:transition spd="slow" advTm="181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build="p" bldLvl="2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CA88-4658-43FE-B99F-FC3D059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47F226C-CF3B-47B1-891F-5F45655F5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F10A9-75E6-4301-B7E9-167FB7C38845}"/>
              </a:ext>
            </a:extLst>
          </p:cNvPr>
          <p:cNvSpPr txBox="1"/>
          <p:nvPr/>
        </p:nvSpPr>
        <p:spPr>
          <a:xfrm>
            <a:off x="1208603" y="1965960"/>
            <a:ext cx="1016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/>
              <a:t>This slide is for you (tutor) to introduce yourself…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A9D412-45FB-4175-822B-F2DEDD3A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10" y="2924310"/>
            <a:ext cx="3943350" cy="31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09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Q10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30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715963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are integers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cannot both be odd. </a:t>
                </a:r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blipFill>
                <a:blip r:embed="rId5"/>
                <a:stretch>
                  <a:fillRect l="-1373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/>
              <p:nvPr/>
            </p:nvSpPr>
            <p:spPr>
              <a:xfrm>
                <a:off x="789045" y="1543854"/>
                <a:ext cx="7653915" cy="3910558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2400" b="1" dirty="0"/>
                  <a:t>(a) Smart’s attempt: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/>
                  <a:t>1.	Suppose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are both odd</a:t>
                </a:r>
                <a:r>
                  <a:rPr lang="en-SG" sz="2400" dirty="0"/>
                  <a:t>.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/>
                  <a:t>2.	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s.t.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.</a:t>
                </a:r>
              </a:p>
              <a:p>
                <a:pPr marL="182563">
                  <a:buAutoNum type="arabicPeriod" startAt="3"/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/>
                  <a:t>	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SG" sz="2400" b="0" dirty="0">
                  <a:sym typeface="Symbol" panose="05050102010706020507" pitchFamily="18" charset="2"/>
                </a:endParaRPr>
              </a:p>
              <a:p>
                <a:pPr marL="182563">
                  <a:tabLst>
                    <a:tab pos="533400" algn="l"/>
                    <a:tab pos="1082675" algn="l"/>
                    <a:tab pos="2332038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+2=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336600"/>
                  </a:solidFill>
                  <a:sym typeface="Symbol" panose="05050102010706020507" pitchFamily="18" charset="2"/>
                </a:endParaRP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/>
                  <a:t>4.	</a:t>
                </a:r>
                <a:r>
                  <a:rPr lang="en-SG" sz="2400" dirty="0"/>
                  <a:t>T</a:t>
                </a:r>
                <a:r>
                  <a:rPr lang="en-US" sz="2400" dirty="0"/>
                  <a:t>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+4</m:t>
                        </m:r>
                        <m:sSup>
                          <m:sSup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rad>
                  </m:oMath>
                </a14:m>
                <a:endParaRPr lang="en-SG" sz="2400" dirty="0"/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5.	But the right-hand side is not an integer.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6.	This contradicts the fact that c is an integer.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7.	Hence,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SG" sz="2400" dirty="0"/>
                  <a:t> cannot both be odd.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45" y="1543854"/>
                <a:ext cx="7653915" cy="3910558"/>
              </a:xfrm>
              <a:prstGeom prst="rect">
                <a:avLst/>
              </a:prstGeom>
              <a:blipFill>
                <a:blip r:embed="rId6"/>
                <a:stretch>
                  <a:fillRect l="-1113" t="-1087" b="-776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600951" y="2351966"/>
            <a:ext cx="3971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00"/>
                </a:solidFill>
              </a:rPr>
              <a:t>(by definition of odd integers)</a:t>
            </a:r>
            <a:endParaRPr lang="en-SG" sz="2400" dirty="0">
              <a:solidFill>
                <a:srgbClr val="33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05725" y="3117723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00"/>
                </a:solidFill>
              </a:rPr>
              <a:t>(by basic algebra)</a:t>
            </a:r>
            <a:endParaRPr lang="en-SG" sz="2400" dirty="0">
              <a:solidFill>
                <a:srgbClr val="3366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33450" y="3797679"/>
            <a:ext cx="9296399" cy="1085850"/>
            <a:chOff x="933450" y="3797679"/>
            <a:chExt cx="9296399" cy="1085850"/>
          </a:xfrm>
        </p:grpSpPr>
        <p:sp>
          <p:nvSpPr>
            <p:cNvPr id="3" name="Line Callout 1 2"/>
            <p:cNvSpPr/>
            <p:nvPr/>
          </p:nvSpPr>
          <p:spPr>
            <a:xfrm>
              <a:off x="7705725" y="3797679"/>
              <a:ext cx="2524124" cy="1085850"/>
            </a:xfrm>
            <a:prstGeom prst="borderCallout1">
              <a:avLst>
                <a:gd name="adj1" fmla="val 74475"/>
                <a:gd name="adj2" fmla="val -368"/>
                <a:gd name="adj3" fmla="val 49141"/>
                <a:gd name="adj4" fmla="val -4747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This is a big claim, without justification!</a:t>
              </a:r>
              <a:endParaRPr lang="en-SG" sz="20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33450" y="4029075"/>
              <a:ext cx="5624512" cy="47625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263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773"/>
    </mc:Choice>
    <mc:Fallback>
      <p:transition spd="slow" advTm="187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 bldLvl="2" animBg="1"/>
      <p:bldP spid="4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Q10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31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715963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are integers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cannot both be odd. </a:t>
                </a:r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blipFill>
                <a:blip r:embed="rId5"/>
                <a:stretch>
                  <a:fillRect l="-1373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/>
              <p:nvPr/>
            </p:nvSpPr>
            <p:spPr>
              <a:xfrm>
                <a:off x="606165" y="2003891"/>
                <a:ext cx="9324024" cy="83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2400" b="1" dirty="0"/>
                  <a:t>Proof by contraposition: </a:t>
                </a:r>
                <a:r>
                  <a:rPr lang="en-SG" sz="2400" b="1" dirty="0">
                    <a:solidFill>
                      <a:srgbClr val="0000FF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SG" sz="2400" b="1" dirty="0">
                    <a:solidFill>
                      <a:srgbClr val="0000FF"/>
                    </a:solidFill>
                  </a:rPr>
                  <a:t> are both odd,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SG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SG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SG" sz="2400" b="1" dirty="0"/>
                  <a:t>. </a:t>
                </a:r>
              </a:p>
              <a:p>
                <a:pPr marL="182563">
                  <a:spcAft>
                    <a:spcPts val="600"/>
                  </a:spcAft>
                  <a:tabLst>
                    <a:tab pos="625475" algn="l"/>
                    <a:tab pos="1082675" algn="l"/>
                    <a:tab pos="4130675" algn="l"/>
                  </a:tabLst>
                </a:pPr>
                <a:r>
                  <a:rPr lang="en-US" sz="2400" dirty="0"/>
                  <a:t>1.	Suppose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are both odd</a:t>
                </a:r>
                <a:r>
                  <a:rPr lang="en-SG" sz="24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5" y="2003891"/>
                <a:ext cx="9324024" cy="839332"/>
              </a:xfrm>
              <a:prstGeom prst="rect">
                <a:avLst/>
              </a:prstGeom>
              <a:blipFill>
                <a:blip r:embed="rId6"/>
                <a:stretch>
                  <a:fillRect l="-980" t="-4380" b="-160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AFDE47-1F43-4BB4-BA20-58ABE39C2B70}"/>
              </a:ext>
            </a:extLst>
          </p:cNvPr>
          <p:cNvSpPr txBox="1"/>
          <p:nvPr/>
        </p:nvSpPr>
        <p:spPr>
          <a:xfrm>
            <a:off x="1176336" y="1355278"/>
            <a:ext cx="932402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715963" algn="l"/>
              </a:tabLst>
            </a:pP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(b) Write a proof using contraposition.</a:t>
            </a:r>
            <a:endParaRPr lang="en-SG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D9935D-1333-4E85-91CF-E2BFFB36F540}"/>
                  </a:ext>
                </a:extLst>
              </p:cNvPr>
              <p:cNvSpPr txBox="1"/>
              <p:nvPr/>
            </p:nvSpPr>
            <p:spPr>
              <a:xfrm>
                <a:off x="606165" y="2810708"/>
                <a:ext cx="10336155" cy="37407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82563">
                  <a:spcAft>
                    <a:spcPts val="600"/>
                  </a:spcAft>
                  <a:tabLst>
                    <a:tab pos="625475" algn="l"/>
                    <a:tab pos="1082675" algn="l"/>
                    <a:tab pos="4130675" algn="l"/>
                  </a:tabLst>
                </a:pPr>
                <a:r>
                  <a:rPr lang="en-US" sz="2400" dirty="0"/>
                  <a:t>2.	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s.t.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 (by def of odd numbers)</a:t>
                </a:r>
              </a:p>
              <a:p>
                <a:pPr marL="182563">
                  <a:buAutoNum type="arabicPeriod" startAt="3"/>
                  <a:tabLst>
                    <a:tab pos="625475" algn="l"/>
                    <a:tab pos="1082675" algn="l"/>
                    <a:tab pos="4130675" algn="l"/>
                  </a:tabLst>
                </a:pPr>
                <a:r>
                  <a:rPr lang="en-US" sz="2400" dirty="0"/>
                  <a:t>	Thus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SG" sz="2400" b="0" dirty="0">
                  <a:sym typeface="Symbol" panose="05050102010706020507" pitchFamily="18" charset="2"/>
                </a:endParaRPr>
              </a:p>
              <a:p>
                <a:pPr marL="182563">
                  <a:tabLst>
                    <a:tab pos="533400" algn="l"/>
                    <a:tab pos="1082675" algn="l"/>
                    <a:tab pos="2422525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400" dirty="0">
                    <a:solidFill>
                      <a:srgbClr val="336600"/>
                    </a:solidFill>
                    <a:sym typeface="Symbol" panose="05050102010706020507" pitchFamily="18" charset="2"/>
                  </a:rPr>
                  <a:t> (by basic algebra)</a:t>
                </a:r>
              </a:p>
              <a:p>
                <a:pPr marL="18256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/>
                  <a:t>4.	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2(2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SG" sz="2400" dirty="0"/>
                  <a:t>, where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SG" sz="2400" dirty="0"/>
                  <a:t>.</a:t>
                </a:r>
              </a:p>
              <a:p>
                <a:pPr marL="625475" indent="-44291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5.	Now,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SG" sz="2400" dirty="0"/>
                  <a:t> is an integer </a:t>
                </a:r>
                <a:r>
                  <a:rPr lang="en-SG" sz="2400" dirty="0">
                    <a:solidFill>
                      <a:srgbClr val="336600"/>
                    </a:solidFill>
                  </a:rPr>
                  <a:t>(by closure of integers under </a:t>
                </a:r>
                <a14:m>
                  <m:oMath xmlns:m="http://schemas.openxmlformats.org/officeDocument/2006/math">
                    <m:r>
                      <a:rPr lang="en-SG" sz="2400" i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)</a:t>
                </a:r>
                <a:r>
                  <a:rPr lang="en-SG" sz="2400" dirty="0"/>
                  <a:t>. Likewise,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/>
                  <a:t> is also an integer by the closure property.</a:t>
                </a:r>
              </a:p>
              <a:p>
                <a:pPr marL="18256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6.	Hence,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is even </a:t>
                </a:r>
                <a:r>
                  <a:rPr lang="en-SG" sz="2400" dirty="0">
                    <a:solidFill>
                      <a:srgbClr val="336600"/>
                    </a:solidFill>
                  </a:rPr>
                  <a:t>(by definition of even numbers) </a:t>
                </a:r>
              </a:p>
              <a:p>
                <a:pPr marL="625475" indent="-44291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7.	Moreover, since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SG" sz="2400" dirty="0"/>
                  <a:t>, it follows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has remainder 2 when divided by 4.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D9935D-1333-4E85-91CF-E2BFFB36F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5" y="2810708"/>
                <a:ext cx="10336155" cy="3740768"/>
              </a:xfrm>
              <a:prstGeom prst="rect">
                <a:avLst/>
              </a:prstGeom>
              <a:blipFill>
                <a:blip r:embed="rId7"/>
                <a:stretch>
                  <a:fillRect t="-1303" r="-118" b="-22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E450EC4-D182-41D7-9662-7BE9C5DDBDBB}"/>
              </a:ext>
            </a:extLst>
          </p:cNvPr>
          <p:cNvSpPr txBox="1"/>
          <p:nvPr/>
        </p:nvSpPr>
        <p:spPr>
          <a:xfrm>
            <a:off x="5568043" y="6182144"/>
            <a:ext cx="5130438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Another proof is possible without using  remainder.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6440" y="777240"/>
              <a:ext cx="8402400" cy="16542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1400" y="772200"/>
                <a:ext cx="8412480" cy="1664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525"/>
    </mc:Choice>
    <mc:Fallback>
      <p:transition spd="slow" advTm="226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bldLvl="2" animBg="1"/>
      <p:bldP spid="9" grpId="0" build="p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Q10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32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715963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are integers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cannot both be odd. </a:t>
                </a:r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blipFill>
                <a:blip r:embed="rId5"/>
                <a:stretch>
                  <a:fillRect l="-1373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/>
              <p:nvPr/>
            </p:nvSpPr>
            <p:spPr>
              <a:xfrm>
                <a:off x="606165" y="2003891"/>
                <a:ext cx="9324024" cy="47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2400" b="1" dirty="0"/>
                  <a:t>Proof by contraposition: </a:t>
                </a:r>
                <a:r>
                  <a:rPr lang="en-SG" sz="2400" b="1" dirty="0">
                    <a:solidFill>
                      <a:srgbClr val="0000FF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SG" sz="2400" b="1" dirty="0">
                    <a:solidFill>
                      <a:srgbClr val="0000FF"/>
                    </a:solidFill>
                  </a:rPr>
                  <a:t> are both odd,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SG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SG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SG" sz="2400" b="1" dirty="0"/>
                  <a:t>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5" y="2003891"/>
                <a:ext cx="9324024" cy="470000"/>
              </a:xfrm>
              <a:prstGeom prst="rect">
                <a:avLst/>
              </a:prstGeom>
              <a:blipFill>
                <a:blip r:embed="rId6"/>
                <a:stretch>
                  <a:fillRect l="-980" t="-7792" b="-298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AFDE47-1F43-4BB4-BA20-58ABE39C2B70}"/>
              </a:ext>
            </a:extLst>
          </p:cNvPr>
          <p:cNvSpPr txBox="1"/>
          <p:nvPr/>
        </p:nvSpPr>
        <p:spPr>
          <a:xfrm>
            <a:off x="1176336" y="1355278"/>
            <a:ext cx="932402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715963" algn="l"/>
              </a:tabLst>
            </a:pP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(b) Write a proof using contraposition.</a:t>
            </a:r>
            <a:endParaRPr lang="en-SG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D9935D-1333-4E85-91CF-E2BFFB36F540}"/>
                  </a:ext>
                </a:extLst>
              </p:cNvPr>
              <p:cNvSpPr txBox="1"/>
              <p:nvPr/>
            </p:nvSpPr>
            <p:spPr>
              <a:xfrm>
                <a:off x="606165" y="2473891"/>
                <a:ext cx="103361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625475" indent="-44291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7.	… it follows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has remainder 2 when divided by 4.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D9935D-1333-4E85-91CF-E2BFFB36F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5" y="2473891"/>
                <a:ext cx="10336155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272B1-72E1-4DF7-8462-6235162CB70D}"/>
                  </a:ext>
                </a:extLst>
              </p:cNvPr>
              <p:cNvSpPr txBox="1"/>
              <p:nvPr/>
            </p:nvSpPr>
            <p:spPr>
              <a:xfrm>
                <a:off x="606164" y="2903557"/>
                <a:ext cx="103361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625475" indent="-44291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8.	Now,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sz="2400" dirty="0"/>
                  <a:t> is either odd or even. </a:t>
                </a:r>
                <a:r>
                  <a:rPr lang="en-SG" sz="2400" dirty="0">
                    <a:solidFill>
                      <a:srgbClr val="C00000"/>
                    </a:solidFill>
                  </a:rPr>
                  <a:t>(We use division by cases here)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272B1-72E1-4DF7-8462-6235162CB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4" y="2903557"/>
                <a:ext cx="10336155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B5509D-18CF-4C72-A2DE-392B63BCCA99}"/>
                  </a:ext>
                </a:extLst>
              </p:cNvPr>
              <p:cNvSpPr txBox="1"/>
              <p:nvPr/>
            </p:nvSpPr>
            <p:spPr>
              <a:xfrm>
                <a:off x="1123605" y="3252133"/>
                <a:ext cx="10336155" cy="11387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715963" indent="-533400">
                  <a:tabLst>
                    <a:tab pos="715963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8.1	Case 1: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sz="2400" dirty="0"/>
                  <a:t> is odd</a:t>
                </a:r>
              </a:p>
              <a:p>
                <a:pPr marL="715963" indent="-533400">
                  <a:tabLst>
                    <a:tab pos="715963" algn="l"/>
                    <a:tab pos="1082675" algn="l"/>
                    <a:tab pos="1616075" algn="l"/>
                    <a:tab pos="4130675" algn="l"/>
                  </a:tabLst>
                </a:pPr>
                <a:r>
                  <a:rPr lang="en-SG" sz="2200" dirty="0"/>
                  <a:t>	8.1.1	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200" dirty="0"/>
                  <a:t> is odd </a:t>
                </a:r>
                <a:r>
                  <a:rPr lang="en-SG" sz="2200" dirty="0">
                    <a:solidFill>
                      <a:srgbClr val="336600"/>
                    </a:solidFill>
                  </a:rPr>
                  <a:t>(by Lemma 1 in question 9)</a:t>
                </a:r>
              </a:p>
              <a:p>
                <a:pPr marL="715963" indent="-533400">
                  <a:spcAft>
                    <a:spcPts val="600"/>
                  </a:spcAft>
                  <a:tabLst>
                    <a:tab pos="715963" algn="l"/>
                    <a:tab pos="1082675" algn="l"/>
                    <a:tab pos="1616075" algn="l"/>
                    <a:tab pos="4130675" algn="l"/>
                  </a:tabLst>
                </a:pPr>
                <a:r>
                  <a:rPr lang="en-SG" sz="2200" dirty="0">
                    <a:solidFill>
                      <a:srgbClr val="336600"/>
                    </a:solidFill>
                  </a:rPr>
                  <a:t>	</a:t>
                </a:r>
                <a:r>
                  <a:rPr lang="en-SG" sz="2200" dirty="0"/>
                  <a:t>8.1.2	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SG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200" dirty="0"/>
                  <a:t> since the RHS is even (line 6)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B5509D-18CF-4C72-A2DE-392B63BCC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05" y="3252133"/>
                <a:ext cx="10336155" cy="1138773"/>
              </a:xfrm>
              <a:prstGeom prst="rect">
                <a:avLst/>
              </a:prstGeom>
              <a:blipFill>
                <a:blip r:embed="rId9"/>
                <a:stretch>
                  <a:fillRect t="-4278" b="-10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2C91AC-3775-45B1-A581-960B1D06C359}"/>
                  </a:ext>
                </a:extLst>
              </p:cNvPr>
              <p:cNvSpPr txBox="1"/>
              <p:nvPr/>
            </p:nvSpPr>
            <p:spPr>
              <a:xfrm>
                <a:off x="1123604" y="4298861"/>
                <a:ext cx="10806879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715963" indent="-533400">
                  <a:tabLst>
                    <a:tab pos="715963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8.2	Case 2: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sz="2400" dirty="0"/>
                  <a:t> is even</a:t>
                </a:r>
              </a:p>
              <a:p>
                <a:pPr marL="715963" indent="-533400">
                  <a:tabLst>
                    <a:tab pos="715963" algn="l"/>
                    <a:tab pos="1082675" algn="l"/>
                    <a:tab pos="1616075" algn="l"/>
                    <a:tab pos="4130675" algn="l"/>
                  </a:tabLst>
                </a:pPr>
                <a:r>
                  <a:rPr lang="en-SG" sz="2200" dirty="0"/>
                  <a:t>	8.2.1	Then </a:t>
                </a:r>
                <a14:m>
                  <m:oMath xmlns:m="http://schemas.openxmlformats.org/officeDocument/2006/math">
                    <m:r>
                      <a:rPr lang="en-SG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SG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SG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SG" sz="2200" dirty="0"/>
                  <a:t> s.t. </a:t>
                </a:r>
                <a14:m>
                  <m:oMath xmlns:m="http://schemas.openxmlformats.org/officeDocument/2006/math">
                    <m:r>
                      <a:rPr lang="en-SG" sz="22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sz="22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200" dirty="0">
                    <a:solidFill>
                      <a:srgbClr val="336600"/>
                    </a:solidFill>
                  </a:rPr>
                  <a:t>(by definition of even numbers)</a:t>
                </a:r>
              </a:p>
              <a:p>
                <a:pPr marL="715963" indent="-533400">
                  <a:tabLst>
                    <a:tab pos="715963" algn="l"/>
                    <a:tab pos="1082675" algn="l"/>
                    <a:tab pos="1616075" algn="l"/>
                    <a:tab pos="4130675" algn="l"/>
                  </a:tabLst>
                </a:pPr>
                <a:r>
                  <a:rPr lang="en-SG" sz="2200" dirty="0">
                    <a:solidFill>
                      <a:srgbClr val="336600"/>
                    </a:solidFill>
                  </a:rPr>
                  <a:t>	</a:t>
                </a:r>
                <a:r>
                  <a:rPr lang="en-SG" sz="2200" dirty="0"/>
                  <a:t>8.2.2	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200" dirty="0"/>
                  <a:t> which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200" dirty="0"/>
                  <a:t> has remainder zero when divided by 4.</a:t>
                </a:r>
              </a:p>
              <a:p>
                <a:pPr marL="715963" indent="-533400">
                  <a:spcAft>
                    <a:spcPts val="600"/>
                  </a:spcAft>
                  <a:tabLst>
                    <a:tab pos="715963" algn="l"/>
                    <a:tab pos="1082675" algn="l"/>
                    <a:tab pos="1616075" algn="l"/>
                    <a:tab pos="4130675" algn="l"/>
                  </a:tabLst>
                </a:pPr>
                <a:r>
                  <a:rPr lang="en-SG" sz="2200" dirty="0"/>
                  <a:t>	8.2.3	Hence,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200" dirty="0"/>
                  <a:t> since RHS has remainder 2 when divided by 4. (line 7)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2C91AC-3775-45B1-A581-960B1D06C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04" y="4298861"/>
                <a:ext cx="10806879" cy="1477328"/>
              </a:xfrm>
              <a:prstGeom prst="rect">
                <a:avLst/>
              </a:prstGeom>
              <a:blipFill>
                <a:blip r:embed="rId10"/>
                <a:stretch>
                  <a:fillRect t="-3292" b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AD869-DC39-452A-A614-0CC5A907F67F}"/>
                  </a:ext>
                </a:extLst>
              </p:cNvPr>
              <p:cNvSpPr txBox="1"/>
              <p:nvPr/>
            </p:nvSpPr>
            <p:spPr>
              <a:xfrm>
                <a:off x="606163" y="5672866"/>
                <a:ext cx="103361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625475" indent="-44291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9.	In all case,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.</a:t>
                </a:r>
                <a:endParaRPr lang="en-SG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AD869-DC39-452A-A614-0CC5A907F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3" y="5672866"/>
                <a:ext cx="10336155" cy="461665"/>
              </a:xfrm>
              <a:prstGeom prst="rect">
                <a:avLst/>
              </a:prstGeom>
              <a:blipFill>
                <a:blip r:embed="rId11"/>
                <a:stretch>
                  <a:fillRect t="-10667" b="-30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AE2A6B4-4B25-4DFF-84C6-92703578C468}"/>
              </a:ext>
            </a:extLst>
          </p:cNvPr>
          <p:cNvSpPr txBox="1"/>
          <p:nvPr/>
        </p:nvSpPr>
        <p:spPr>
          <a:xfrm>
            <a:off x="606162" y="6034213"/>
            <a:ext cx="103361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25475" indent="-442913">
              <a:spcAft>
                <a:spcPts val="600"/>
              </a:spcAft>
              <a:tabLst>
                <a:tab pos="625475" algn="l"/>
                <a:tab pos="1082675" algn="l"/>
                <a:tab pos="2057400" algn="l"/>
                <a:tab pos="4130675" algn="l"/>
              </a:tabLst>
            </a:pPr>
            <a:r>
              <a:rPr lang="en-SG" sz="2400" dirty="0"/>
              <a:t>10.	Therefore, by contraposition, the original statement is true.</a:t>
            </a:r>
            <a:endParaRPr lang="en-SG" sz="2400" dirty="0">
              <a:solidFill>
                <a:srgbClr val="C00000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58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405"/>
    </mc:Choice>
    <mc:Fallback>
      <p:transition spd="slow" advTm="198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build="p"/>
      <p:bldP spid="12" grpId="0" uiExpand="1" build="p" bldLvl="2"/>
      <p:bldP spid="13" grpId="0" uiExpand="1" build="p" bldLvl="2"/>
      <p:bldP spid="14" grpId="0" build="p"/>
      <p:bldP spid="1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07A13-2327-4E5F-A79E-55A24B63E860}"/>
              </a:ext>
            </a:extLst>
          </p:cNvPr>
          <p:cNvSpPr txBox="1"/>
          <p:nvPr/>
        </p:nvSpPr>
        <p:spPr>
          <a:xfrm>
            <a:off x="1478280" y="1447800"/>
            <a:ext cx="835152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3200" dirty="0"/>
              <a:t>Tutorial answers will be uploaded on LumiNUS at the end of the week.</a:t>
            </a:r>
          </a:p>
          <a:p>
            <a:pPr>
              <a:spcAft>
                <a:spcPts val="600"/>
              </a:spcAft>
            </a:pPr>
            <a:r>
              <a:rPr lang="en-SG" sz="3200" dirty="0"/>
              <a:t>If you still have any doubts, please contact me or post on the LumiNUS forum.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ACE93-E8C6-4372-BAC4-BC2496C95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308" y="3429000"/>
            <a:ext cx="2017543" cy="223106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8"/>
    </mc:Choice>
    <mc:Fallback>
      <p:transition spd="slow" advTm="8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Q1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2" y="401171"/>
                <a:ext cx="7582654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(a) Negating “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&lt; 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&lt; 5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 </a:t>
                </a: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becomes “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≥5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2" y="401171"/>
                <a:ext cx="7582654" cy="523220"/>
              </a:xfrm>
              <a:prstGeom prst="rect">
                <a:avLst/>
              </a:prstGeom>
              <a:blipFill>
                <a:blip r:embed="rId2"/>
                <a:stretch>
                  <a:fillRect l="-1688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4</a:t>
            </a:fld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A7711F-BDD3-45AA-BF06-8CBF153B6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36" y="354013"/>
            <a:ext cx="2590800" cy="194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9E5EC0-FB11-46EC-920E-3C1D355B0D16}"/>
                  </a:ext>
                </a:extLst>
              </p:cNvPr>
              <p:cNvSpPr txBox="1"/>
              <p:nvPr/>
            </p:nvSpPr>
            <p:spPr>
              <a:xfrm>
                <a:off x="1294032" y="1325562"/>
                <a:ext cx="18127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&lt;5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9E5EC0-FB11-46EC-920E-3C1D355B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032" y="1325562"/>
                <a:ext cx="181275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7CB70C-9AE3-4735-A1E0-A3CBD9FAA737}"/>
                  </a:ext>
                </a:extLst>
              </p:cNvPr>
              <p:cNvSpPr txBox="1"/>
              <p:nvPr/>
            </p:nvSpPr>
            <p:spPr>
              <a:xfrm>
                <a:off x="3106790" y="1307527"/>
                <a:ext cx="35988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1&lt;</m:t>
                          </m:r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SG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&lt;5)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7CB70C-9AE3-4735-A1E0-A3CBD9FAA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90" y="1307527"/>
                <a:ext cx="35988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840570" y="2578970"/>
                <a:ext cx="3608222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1&lt;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SG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&lt;5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70" y="2578970"/>
                <a:ext cx="3608222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3F7123-1ADF-4350-A3EB-591B2E41A1A7}"/>
                  </a:ext>
                </a:extLst>
              </p:cNvPr>
              <p:cNvSpPr txBox="1"/>
              <p:nvPr/>
            </p:nvSpPr>
            <p:spPr>
              <a:xfrm>
                <a:off x="4289258" y="2609584"/>
                <a:ext cx="65070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d>
                      <m:dPr>
                        <m:ctrlPr>
                          <a:rPr lang="en-SG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1&lt;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SG" sz="2800" b="0" i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~(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&lt;5)</m:t>
                    </m:r>
                  </m:oMath>
                </a14:m>
                <a:r>
                  <a:rPr lang="en-SG" sz="2800" dirty="0"/>
                  <a:t> (De Morgan’s)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3F7123-1ADF-4350-A3EB-591B2E41A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258" y="2609584"/>
                <a:ext cx="6507079" cy="523220"/>
              </a:xfrm>
              <a:prstGeom prst="rect">
                <a:avLst/>
              </a:prstGeom>
              <a:blipFill>
                <a:blip r:embed="rId7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796F9-BDA8-4EE1-A0CE-6092EC6F8F08}"/>
                  </a:ext>
                </a:extLst>
              </p:cNvPr>
              <p:cNvSpPr txBox="1"/>
              <p:nvPr/>
            </p:nvSpPr>
            <p:spPr>
              <a:xfrm>
                <a:off x="4289259" y="3182507"/>
                <a:ext cx="42130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Wingdings" panose="05000000000000000000" pitchFamily="2" charset="2"/>
                            </a:rPr>
                            <m:t>≥</m:t>
                          </m:r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SG" sz="2800" b="0" i="1" smtClean="0">
                          <a:solidFill>
                            <a:srgbClr val="33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≥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5)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796F9-BDA8-4EE1-A0CE-6092EC6F8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259" y="3182507"/>
                <a:ext cx="421305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06338CE-23FE-451F-B241-8E6EBC4EEC89}"/>
              </a:ext>
            </a:extLst>
          </p:cNvPr>
          <p:cNvSpPr/>
          <p:nvPr/>
        </p:nvSpPr>
        <p:spPr>
          <a:xfrm>
            <a:off x="9335386" y="1562986"/>
            <a:ext cx="2349795" cy="7341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9FEC4-4457-468D-93C1-CE242C1357FF}"/>
              </a:ext>
            </a:extLst>
          </p:cNvPr>
          <p:cNvSpPr txBox="1"/>
          <p:nvPr/>
        </p:nvSpPr>
        <p:spPr>
          <a:xfrm>
            <a:off x="6327252" y="1387117"/>
            <a:ext cx="181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C00000"/>
                </a:solidFill>
              </a:rPr>
              <a:t>Implicit AND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EC9BBF-B846-4C77-BDF0-4FA29996D819}"/>
              </a:ext>
            </a:extLst>
          </p:cNvPr>
          <p:cNvGrpSpPr/>
          <p:nvPr/>
        </p:nvGrpSpPr>
        <p:grpSpPr>
          <a:xfrm>
            <a:off x="4710989" y="383135"/>
            <a:ext cx="5391526" cy="5189980"/>
            <a:chOff x="4710989" y="383135"/>
            <a:chExt cx="5391526" cy="51899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BD5292E-56C8-48E9-A7C9-4E54B446A709}"/>
                </a:ext>
              </a:extLst>
            </p:cNvPr>
            <p:cNvSpPr/>
            <p:nvPr/>
          </p:nvSpPr>
          <p:spPr>
            <a:xfrm>
              <a:off x="6561574" y="383135"/>
              <a:ext cx="1557494" cy="541255"/>
            </a:xfrm>
            <a:prstGeom prst="round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C86AD00-60EF-43E3-A1F2-E7259DBB27A9}"/>
                </a:ext>
              </a:extLst>
            </p:cNvPr>
            <p:cNvSpPr/>
            <p:nvPr/>
          </p:nvSpPr>
          <p:spPr>
            <a:xfrm>
              <a:off x="4710989" y="3175439"/>
              <a:ext cx="2865468" cy="541255"/>
            </a:xfrm>
            <a:prstGeom prst="round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BAFA22-176A-4B29-BF84-19EC4CF60F20}"/>
                </a:ext>
              </a:extLst>
            </p:cNvPr>
            <p:cNvGrpSpPr/>
            <p:nvPr/>
          </p:nvGrpSpPr>
          <p:grpSpPr>
            <a:xfrm>
              <a:off x="7787295" y="1105320"/>
              <a:ext cx="2315220" cy="4467795"/>
              <a:chOff x="7787295" y="1105320"/>
              <a:chExt cx="2315220" cy="4467795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14E7549-734E-4123-A3F5-8871A290A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00852" y="1105320"/>
                <a:ext cx="929528" cy="3185828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1E869DD-F15A-4F22-82C1-49B6468632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87295" y="3705728"/>
                <a:ext cx="1136752" cy="635123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00BCF0-C6AE-4D4C-8435-286F78A8689A}"/>
                  </a:ext>
                </a:extLst>
              </p:cNvPr>
              <p:cNvSpPr txBox="1"/>
              <p:nvPr/>
            </p:nvSpPr>
            <p:spPr>
              <a:xfrm>
                <a:off x="8289757" y="4372786"/>
                <a:ext cx="18127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400" dirty="0">
                    <a:solidFill>
                      <a:srgbClr val="0000FF"/>
                    </a:solidFill>
                  </a:rPr>
                  <a:t>Are they logically equivalent?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708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8" grpId="0"/>
      <p:bldP spid="20" grpId="0"/>
      <p:bldP spid="22" grpId="0"/>
      <p:bldP spid="2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Q1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6C51F-4896-4E25-85B3-E393C6C96070}"/>
              </a:ext>
            </a:extLst>
          </p:cNvPr>
          <p:cNvSpPr txBox="1"/>
          <p:nvPr/>
        </p:nvSpPr>
        <p:spPr>
          <a:xfrm>
            <a:off x="919660" y="401171"/>
            <a:ext cx="7967666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46100" indent="-546100">
              <a:tabLst>
                <a:tab pos="546100" algn="l"/>
              </a:tabLst>
            </a:pP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(b) “He’s welcome to come along only if he behaves himself” means “if he behaves himself then he’s welcome to come along”.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5</a:t>
            </a:fld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A7711F-BDD3-45AA-BF06-8CBF153B6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36" y="354013"/>
            <a:ext cx="2590800" cy="194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919660" y="2027895"/>
                <a:ext cx="706930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b="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dirty="0"/>
                  <a:t> be “He’s welcome to come along”</a:t>
                </a:r>
              </a:p>
              <a:p>
                <a:r>
                  <a:rPr lang="en-SG" sz="2800" dirty="0"/>
                  <a:t>and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 be “He behaves himself”.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2027895"/>
                <a:ext cx="7069309" cy="954107"/>
              </a:xfrm>
              <a:prstGeom prst="rect">
                <a:avLst/>
              </a:prstGeom>
              <a:blipFill>
                <a:blip r:embed="rId3"/>
                <a:stretch>
                  <a:fillRect l="-1810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756309-9E67-47EE-830F-598163C47367}"/>
                  </a:ext>
                </a:extLst>
              </p:cNvPr>
              <p:cNvSpPr txBox="1"/>
              <p:nvPr/>
            </p:nvSpPr>
            <p:spPr>
              <a:xfrm>
                <a:off x="919660" y="3041466"/>
                <a:ext cx="7069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b="0" dirty="0"/>
                  <a:t>Question: is “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b="0" dirty="0"/>
                  <a:t> only if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b="0" dirty="0"/>
                  <a:t>”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SG" sz="2800" b="0" dirty="0"/>
                  <a:t> “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b="0" dirty="0"/>
                  <a:t>”?  </a:t>
                </a:r>
                <a:endParaRPr lang="en-SG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756309-9E67-47EE-830F-598163C47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3041466"/>
                <a:ext cx="7069309" cy="523220"/>
              </a:xfrm>
              <a:prstGeom prst="rect">
                <a:avLst/>
              </a:prstGeom>
              <a:blipFill>
                <a:blip r:embed="rId4"/>
                <a:stretch>
                  <a:fillRect l="-1810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4F61BF-8EDC-4BED-B28A-469CE68EAEAE}"/>
                  </a:ext>
                </a:extLst>
              </p:cNvPr>
              <p:cNvSpPr txBox="1"/>
              <p:nvPr/>
            </p:nvSpPr>
            <p:spPr>
              <a:xfrm>
                <a:off x="919660" y="3899718"/>
                <a:ext cx="3459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b="0" dirty="0"/>
                  <a:t>Answer: “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b="0" dirty="0"/>
                  <a:t> only if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b="0" dirty="0"/>
                  <a:t>”</a:t>
                </a:r>
                <a:endParaRPr lang="en-SG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4F61BF-8EDC-4BED-B28A-469CE68E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3899718"/>
                <a:ext cx="3459835" cy="523220"/>
              </a:xfrm>
              <a:prstGeom prst="rect">
                <a:avLst/>
              </a:prstGeom>
              <a:blipFill>
                <a:blip r:embed="rId5"/>
                <a:stretch>
                  <a:fillRect l="-3704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B4F8C0-F52C-484A-A7B9-99DEDF2F4F8B}"/>
                  </a:ext>
                </a:extLst>
              </p:cNvPr>
              <p:cNvSpPr txBox="1"/>
              <p:nvPr/>
            </p:nvSpPr>
            <p:spPr>
              <a:xfrm>
                <a:off x="4087977" y="3899718"/>
                <a:ext cx="23449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SG" sz="2800" b="0" dirty="0"/>
                  <a:t> “~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→~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b="0" dirty="0"/>
                  <a:t>”  </a:t>
                </a:r>
                <a:endParaRPr lang="en-SG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B4F8C0-F52C-484A-A7B9-99DEDF2F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77" y="3899718"/>
                <a:ext cx="2344907" cy="523220"/>
              </a:xfrm>
              <a:prstGeom prst="rect">
                <a:avLst/>
              </a:prstGeom>
              <a:blipFill>
                <a:blip r:embed="rId6"/>
                <a:stretch>
                  <a:fillRect t="-11628" r="-2604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6A78A4-B8A4-41AE-9016-E4AE028F89BF}"/>
                  </a:ext>
                </a:extLst>
              </p:cNvPr>
              <p:cNvSpPr txBox="1"/>
              <p:nvPr/>
            </p:nvSpPr>
            <p:spPr>
              <a:xfrm>
                <a:off x="6295148" y="3899718"/>
                <a:ext cx="20948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SG" sz="2800" b="0" dirty="0"/>
                  <a:t> “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b="0" dirty="0"/>
                  <a:t>”  </a:t>
                </a:r>
                <a:endParaRPr lang="en-SG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6A78A4-B8A4-41AE-9016-E4AE028F8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48" y="3899718"/>
                <a:ext cx="2094874" cy="523220"/>
              </a:xfrm>
              <a:prstGeom prst="rect">
                <a:avLst/>
              </a:prstGeom>
              <a:blipFill>
                <a:blip r:embed="rId7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0EF40774-EB14-404E-B116-641B0AA1129A}"/>
              </a:ext>
            </a:extLst>
          </p:cNvPr>
          <p:cNvSpPr/>
          <p:nvPr/>
        </p:nvSpPr>
        <p:spPr>
          <a:xfrm>
            <a:off x="9335386" y="1562986"/>
            <a:ext cx="2349795" cy="7341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C5C3A-3FE6-4B27-89D9-641A981EE384}"/>
              </a:ext>
            </a:extLst>
          </p:cNvPr>
          <p:cNvSpPr txBox="1"/>
          <p:nvPr/>
        </p:nvSpPr>
        <p:spPr>
          <a:xfrm>
            <a:off x="7988969" y="3968535"/>
            <a:ext cx="28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0000FF"/>
                </a:solidFill>
              </a:rPr>
              <a:t>(Lecture #2 slide 45)</a:t>
            </a:r>
          </a:p>
        </p:txBody>
      </p:sp>
    </p:spTree>
    <p:extLst>
      <p:ext uri="{BB962C8B-B14F-4D97-AF65-F5344CB8AC3E}">
        <p14:creationId xmlns:p14="http://schemas.microsoft.com/office/powerpoint/2010/main" val="233090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  <p:bldP spid="14" grpId="0"/>
      <p:bldP spid="15" grpId="0"/>
      <p:bldP spid="17" grpId="0"/>
      <p:bldP spid="19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4F94D-F9DC-4A93-8864-EFE95CBC57F3}"/>
              </a:ext>
            </a:extLst>
          </p:cNvPr>
          <p:cNvSpPr/>
          <p:nvPr/>
        </p:nvSpPr>
        <p:spPr>
          <a:xfrm>
            <a:off x="1176337" y="435415"/>
            <a:ext cx="5001058" cy="5730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0DFC709-2162-42E8-A053-C5F1717C1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99441"/>
              </p:ext>
            </p:extLst>
          </p:nvPr>
        </p:nvGraphicFramePr>
        <p:xfrm>
          <a:off x="1176336" y="1055629"/>
          <a:ext cx="10261685" cy="543724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52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9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8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0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b="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/>
                        <a:t>Commutative laws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Associative laws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endParaRPr lang="en-SG" sz="2000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endParaRPr lang="en-SG" sz="2000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903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Distributive</a:t>
                      </a:r>
                      <a:r>
                        <a:rPr lang="en-SG" sz="2000" baseline="0" dirty="0"/>
                        <a:t> laws</a:t>
                      </a:r>
                      <a:endParaRPr lang="en-SG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 </a:t>
                      </a:r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 </a:t>
                      </a:r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</a:t>
                      </a:r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 </a:t>
                      </a:r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 </a:t>
                      </a:r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</a:t>
                      </a:r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Identity laws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Negation</a:t>
                      </a:r>
                      <a:r>
                        <a:rPr lang="en-SG" sz="2000" baseline="0" dirty="0"/>
                        <a:t> laws</a:t>
                      </a:r>
                      <a:endParaRPr lang="en-SG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~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endParaRPr lang="en-SG" sz="2000" b="1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~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endParaRPr lang="en-SG" sz="2000" b="1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Double negative law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>
                          <a:sym typeface="Symbol" panose="05050102010706020507" pitchFamily="18" charset="2"/>
                        </a:rPr>
                        <a:t>~(~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i="0" dirty="0"/>
                        <a:t>)</a:t>
                      </a:r>
                      <a:r>
                        <a:rPr lang="en-SG" sz="2000" b="0" i="1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b="0" dirty="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/>
                        <a:t>Idempotent laws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850397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Universal</a:t>
                      </a:r>
                      <a:r>
                        <a:rPr lang="en-SG" sz="2000" baseline="0" dirty="0"/>
                        <a:t> bound</a:t>
                      </a:r>
                      <a:r>
                        <a:rPr lang="en-SG" sz="2000" dirty="0"/>
                        <a:t> laws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249231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De Morgan’s </a:t>
                      </a:r>
                      <a:r>
                        <a:rPr lang="en-SG" sz="2000" baseline="0" dirty="0"/>
                        <a:t>laws</a:t>
                      </a:r>
                      <a:endParaRPr lang="en-SG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>
                          <a:sym typeface="Symbol" panose="05050102010706020507" pitchFamily="18" charset="2"/>
                        </a:rPr>
                        <a:t>~(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 </a:t>
                      </a:r>
                      <a:r>
                        <a:rPr lang="en-SG" sz="2000" dirty="0"/>
                        <a:t>~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~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</a:t>
                      </a:r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>
                          <a:sym typeface="Symbol" panose="05050102010706020507" pitchFamily="18" charset="2"/>
                        </a:rPr>
                        <a:t>~(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 </a:t>
                      </a:r>
                      <a:r>
                        <a:rPr lang="en-SG" sz="2000" dirty="0"/>
                        <a:t>~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~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</a:t>
                      </a:r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830406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Absorption</a:t>
                      </a:r>
                      <a:r>
                        <a:rPr lang="en-SG" sz="2000" baseline="0" dirty="0"/>
                        <a:t> laws</a:t>
                      </a:r>
                      <a:endParaRPr lang="en-SG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536105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11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Negation</a:t>
                      </a:r>
                      <a:r>
                        <a:rPr lang="en-SG" sz="2000" baseline="0" dirty="0"/>
                        <a:t> of </a:t>
                      </a:r>
                      <a:r>
                        <a:rPr lang="en-SG" sz="2000" b="1" i="0" baseline="0" dirty="0"/>
                        <a:t>true</a:t>
                      </a:r>
                      <a:r>
                        <a:rPr lang="en-SG" sz="2000" baseline="0" dirty="0"/>
                        <a:t> and </a:t>
                      </a:r>
                      <a:r>
                        <a:rPr lang="en-SG" sz="2000" b="1" baseline="0" dirty="0"/>
                        <a:t>false</a:t>
                      </a:r>
                      <a:endParaRPr lang="en-SG" sz="2000" b="1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dirty="0">
                          <a:sym typeface="Symbol" panose="05050102010706020507" pitchFamily="18" charset="2"/>
                        </a:rPr>
                        <a:t>~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endParaRPr lang="en-SG" sz="2000" b="1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dirty="0">
                          <a:sym typeface="Symbol" panose="05050102010706020507" pitchFamily="18" charset="2"/>
                        </a:rPr>
                        <a:t>~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endParaRPr lang="en-SG" sz="2000" b="1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673981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2406E67-F76D-478C-A2FC-B3476315E431}"/>
              </a:ext>
            </a:extLst>
          </p:cNvPr>
          <p:cNvSpPr txBox="1"/>
          <p:nvPr/>
        </p:nvSpPr>
        <p:spPr>
          <a:xfrm>
            <a:off x="1176336" y="482539"/>
            <a:ext cx="500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Theorem 2.1.1 Logical Equivalences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5180C-1E8C-4144-98B2-12176CA0A08C}"/>
              </a:ext>
            </a:extLst>
          </p:cNvPr>
          <p:cNvSpPr txBox="1"/>
          <p:nvPr/>
        </p:nvSpPr>
        <p:spPr>
          <a:xfrm>
            <a:off x="6872748" y="294968"/>
            <a:ext cx="4719484" cy="70788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rgbClr val="C00000"/>
                </a:solidFill>
              </a:rPr>
              <a:t>For now till midterm test, follow this table and </a:t>
            </a:r>
            <a:r>
              <a:rPr lang="en-SG" sz="2000" u="sng" dirty="0">
                <a:solidFill>
                  <a:srgbClr val="C00000"/>
                </a:solidFill>
              </a:rPr>
              <a:t>do not skip steps</a:t>
            </a:r>
            <a:r>
              <a:rPr lang="en-SG" sz="2000" dirty="0">
                <a:solidFill>
                  <a:srgbClr val="C00000"/>
                </a:solidFill>
              </a:rPr>
              <a:t> in your answers.</a:t>
            </a:r>
          </a:p>
        </p:txBody>
      </p:sp>
    </p:spTree>
    <p:extLst>
      <p:ext uri="{BB962C8B-B14F-4D97-AF65-F5344CB8AC3E}">
        <p14:creationId xmlns:p14="http://schemas.microsoft.com/office/powerpoint/2010/main" val="31846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4133603" cy="578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(a) </a:t>
                </a:r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~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𝑎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∧</m:t>
                    </m:r>
                    <m:d>
                      <m:dPr>
                        <m:ctrlPr>
                          <a:rPr lang="en-SG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~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SG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∧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SG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4133603" cy="578685"/>
              </a:xfrm>
              <a:prstGeom prst="rect">
                <a:avLst/>
              </a:prstGeom>
              <a:blipFill>
                <a:blip r:embed="rId2"/>
                <a:stretch>
                  <a:fillRect l="-3097" t="-5263" b="-252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7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1560719" y="1198993"/>
                <a:ext cx="9556460" cy="3681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∧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∨</m:t>
                        </m:r>
                        <m:d>
                          <m:dPr>
                            <m:ctrlPr>
                              <a:rPr lang="en-SG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	by the implication law (step 1)</a:t>
                </a:r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/>
                  <a:t>	by the absorption law (step 2)</a:t>
                </a:r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𝐟𝐚𝐥𝐬𝐞</m:t>
                    </m:r>
                  </m:oMath>
                </a14:m>
                <a:r>
                  <a:rPr lang="en-US" sz="2800" dirty="0"/>
                  <a:t>	by the negation law (step 3)</a:t>
                </a:r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19" y="1198993"/>
                <a:ext cx="9556460" cy="3681136"/>
              </a:xfrm>
              <a:prstGeom prst="rect">
                <a:avLst/>
              </a:prstGeom>
              <a:blipFill>
                <a:blip r:embed="rId3"/>
                <a:stretch>
                  <a:fillRect b="-38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756309-9E67-47EE-830F-598163C47367}"/>
                  </a:ext>
                </a:extLst>
              </p:cNvPr>
              <p:cNvSpPr txBox="1"/>
              <p:nvPr/>
            </p:nvSpPr>
            <p:spPr>
              <a:xfrm>
                <a:off x="1560719" y="1707355"/>
                <a:ext cx="9070561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491038" algn="l"/>
                  </a:tabLst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∧</m:t>
                    </m:r>
                    <m:d>
                      <m:dPr>
                        <m:ctrlPr>
                          <a:rPr lang="en-SG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~(~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SG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∨</m:t>
                        </m:r>
                        <m:d>
                          <m:dPr>
                            <m:ctrlPr>
                              <a:rPr lang="en-SG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	by the implication law</a:t>
                </a:r>
                <a:endParaRPr lang="en-SG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756309-9E67-47EE-830F-598163C47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19" y="1707355"/>
                <a:ext cx="9070561" cy="578685"/>
              </a:xfrm>
              <a:prstGeom prst="rect">
                <a:avLst/>
              </a:prstGeom>
              <a:blipFill>
                <a:blip r:embed="rId4"/>
                <a:stretch>
                  <a:fillRect t="-4211" b="-252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DFC2A3-ACCB-4757-B17E-DDBE6E391A8B}"/>
              </a:ext>
            </a:extLst>
          </p:cNvPr>
          <p:cNvSpPr txBox="1"/>
          <p:nvPr/>
        </p:nvSpPr>
        <p:spPr>
          <a:xfrm>
            <a:off x="7042482" y="2777951"/>
            <a:ext cx="421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91038" algn="l"/>
              </a:tabLst>
            </a:pPr>
            <a:r>
              <a:rPr lang="en-US" sz="2800" dirty="0">
                <a:solidFill>
                  <a:srgbClr val="C00000"/>
                </a:solidFill>
              </a:rPr>
              <a:t>double negative law</a:t>
            </a:r>
            <a:endParaRPr lang="en-SG" sz="2800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AD32-841C-496A-81C8-DC83FB1C85AE}"/>
              </a:ext>
            </a:extLst>
          </p:cNvPr>
          <p:cNvCxnSpPr/>
          <p:nvPr/>
        </p:nvCxnSpPr>
        <p:spPr>
          <a:xfrm>
            <a:off x="7170821" y="2585387"/>
            <a:ext cx="22458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1E0100-0C39-43F1-A24C-379D6DB245E9}"/>
                  </a:ext>
                </a:extLst>
              </p:cNvPr>
              <p:cNvSpPr txBox="1"/>
              <p:nvPr/>
            </p:nvSpPr>
            <p:spPr>
              <a:xfrm>
                <a:off x="1560719" y="3827100"/>
                <a:ext cx="90705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491038" algn="l"/>
                  </a:tabLst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∧~</m:t>
                    </m:r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	by the commutative law</a:t>
                </a:r>
                <a:endParaRPr lang="en-SG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1E0100-0C39-43F1-A24C-379D6DB24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19" y="3827100"/>
                <a:ext cx="9070561" cy="523220"/>
              </a:xfrm>
              <a:prstGeom prst="rect">
                <a:avLst/>
              </a:prstGeom>
              <a:blipFill>
                <a:blip r:embed="rId5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9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1" y="401171"/>
                <a:ext cx="3026698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(b)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∨~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1" y="401171"/>
                <a:ext cx="3026698" cy="523220"/>
              </a:xfrm>
              <a:prstGeom prst="rect">
                <a:avLst/>
              </a:prstGeom>
              <a:blipFill>
                <a:blip r:embed="rId2"/>
                <a:stretch>
                  <a:fillRect l="-4234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8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1636295" y="1231636"/>
                <a:ext cx="9556460" cy="3982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∨~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∨ 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implication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1)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∧~</m:t>
                        </m:r>
                        <m:d>
                          <m:dPr>
                            <m:ctrlPr>
                              <a:rPr lang="en-SG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De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Morgan</m:t>
                    </m:r>
                    <m:r>
                      <m:rPr>
                        <m:nor/>
                      </m:rPr>
                      <a:rPr lang="en-US" sz="2800"/>
                      <m:t>’</m:t>
                    </m:r>
                    <m:r>
                      <m:rPr>
                        <m:nor/>
                      </m:rPr>
                      <a:rPr lang="en-US" sz="2800"/>
                      <m:t>s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2)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double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negative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3)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∨ 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commutative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4)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∨ 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commutative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5)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absorption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6)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95" y="1231636"/>
                <a:ext cx="9556460" cy="3982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59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1" y="401171"/>
                <a:ext cx="3026698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(b)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∨~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1" y="401171"/>
                <a:ext cx="3026698" cy="523220"/>
              </a:xfrm>
              <a:prstGeom prst="rect">
                <a:avLst/>
              </a:prstGeom>
              <a:blipFill>
                <a:blip r:embed="rId2"/>
                <a:stretch>
                  <a:fillRect l="-4234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9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1636295" y="1231636"/>
                <a:ext cx="9556460" cy="3982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∨~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∨ 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implication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 smtClean="0"/>
                      <m:t>law</m:t>
                    </m:r>
                    <m:r>
                      <m:rPr>
                        <m:nor/>
                      </m:rPr>
                      <a:rPr lang="en-US" sz="2800" smtClean="0"/>
                      <m:t> 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∧~</m:t>
                        </m:r>
                        <m:d>
                          <m:dPr>
                            <m:ctrlPr>
                              <a:rPr lang="en-SG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De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Morgan</m:t>
                    </m:r>
                    <m:r>
                      <m:rPr>
                        <m:nor/>
                      </m:rPr>
                      <a:rPr lang="en-US" sz="2800"/>
                      <m:t>’</m:t>
                    </m:r>
                    <m:r>
                      <m:rPr>
                        <m:nor/>
                      </m:rPr>
                      <a:rPr lang="en-US" sz="2800"/>
                      <m:t>s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double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negative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∨ 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commutative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∨ 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commutative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absorption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95" y="1231636"/>
                <a:ext cx="9556460" cy="3982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CAC038-E5AA-4B88-9610-26E4281367CC}"/>
              </a:ext>
            </a:extLst>
          </p:cNvPr>
          <p:cNvCxnSpPr/>
          <p:nvPr/>
        </p:nvCxnSpPr>
        <p:spPr>
          <a:xfrm>
            <a:off x="1636295" y="3748035"/>
            <a:ext cx="734693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22EEF5-1909-4CC5-9BD1-1702559F0998}"/>
              </a:ext>
            </a:extLst>
          </p:cNvPr>
          <p:cNvSpPr txBox="1"/>
          <p:nvPr/>
        </p:nvSpPr>
        <p:spPr>
          <a:xfrm>
            <a:off x="5054321" y="596195"/>
            <a:ext cx="6471138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You may combine two simple steps into one line, by citing the laws applied. Try not to combine more than 2 steps into one line or it may confuse your readers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EEAA9-110F-4A91-85B7-FE472F276CA7}"/>
              </a:ext>
            </a:extLst>
          </p:cNvPr>
          <p:cNvSpPr txBox="1"/>
          <p:nvPr/>
        </p:nvSpPr>
        <p:spPr>
          <a:xfrm>
            <a:off x="8581293" y="4019341"/>
            <a:ext cx="1205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rgbClr val="C00000"/>
                </a:solidFill>
              </a:rPr>
              <a:t>twice</a:t>
            </a:r>
          </a:p>
        </p:txBody>
      </p:sp>
    </p:spTree>
    <p:extLst>
      <p:ext uri="{BB962C8B-B14F-4D97-AF65-F5344CB8AC3E}">
        <p14:creationId xmlns:p14="http://schemas.microsoft.com/office/powerpoint/2010/main" val="42198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2|10.1|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35.9|11.8|5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79.8|13.1|8.7|4.8|16.1|25.4|9.8|3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0.7|2.6|11.9|9.4|22|22.1|10.8|40.7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1|23.7|21.6|2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6.7|27.4|6.4|16|9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|12.2|4.1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|16.6|3.2|5|5.5|111.5|32.2|39|22.5|19.9|37|11.7|2.8|3.2|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|25.4|16.7|7.8|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6|13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.4|2.6|3.6|9.9|2.7|7|8.9|5.1|11.5|1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1|2.4|5|7.2|12.8|5.2|2.5|1.2|22|31.2|17|11.7"/>
</p:tagLst>
</file>

<file path=ppt/theme/theme1.xml><?xml version="1.0" encoding="utf-8"?>
<a:theme xmlns:a="http://schemas.openxmlformats.org/drawingml/2006/main" name="Basis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1971</TotalTime>
  <Words>4693</Words>
  <Application>Microsoft Office PowerPoint</Application>
  <PresentationFormat>Widescreen</PresentationFormat>
  <Paragraphs>606</Paragraphs>
  <Slides>33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Cambria Math</vt:lpstr>
      <vt:lpstr>Corbel</vt:lpstr>
      <vt:lpstr>Symbol</vt:lpstr>
      <vt:lpstr>Times New Roman</vt:lpstr>
      <vt:lpstr>Wingdings</vt:lpstr>
      <vt:lpstr>Basis</vt:lpstr>
      <vt:lpstr>CS1231S Tutorial #1</vt:lpstr>
      <vt:lpstr>PowerPoint Presentation</vt:lpstr>
      <vt:lpstr>Introduction</vt:lpstr>
      <vt:lpstr>Q1</vt:lpstr>
      <vt:lpstr>Q1</vt:lpstr>
      <vt:lpstr>Q2</vt:lpstr>
      <vt:lpstr>Q2</vt:lpstr>
      <vt:lpstr>Q2</vt:lpstr>
      <vt:lpstr>Q2</vt:lpstr>
      <vt:lpstr>Q2</vt:lpstr>
      <vt:lpstr>Q2</vt:lpstr>
      <vt:lpstr>Q3</vt:lpstr>
      <vt:lpstr>Q3</vt:lpstr>
      <vt:lpstr>Q3</vt:lpstr>
      <vt:lpstr>Q4</vt:lpstr>
      <vt:lpstr>Q4</vt:lpstr>
      <vt:lpstr>Q5</vt:lpstr>
      <vt:lpstr>Q5</vt:lpstr>
      <vt:lpstr>Q5</vt:lpstr>
      <vt:lpstr>Q5</vt:lpstr>
      <vt:lpstr>Q6</vt:lpstr>
      <vt:lpstr>Q6</vt:lpstr>
      <vt:lpstr>Q6</vt:lpstr>
      <vt:lpstr>Q6</vt:lpstr>
      <vt:lpstr>Q6</vt:lpstr>
      <vt:lpstr>Q7</vt:lpstr>
      <vt:lpstr>Q8</vt:lpstr>
      <vt:lpstr>Q8</vt:lpstr>
      <vt:lpstr>Q9</vt:lpstr>
      <vt:lpstr>Q10</vt:lpstr>
      <vt:lpstr>Q10</vt:lpstr>
      <vt:lpstr>Q10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Tut9</dc:title>
  <dc:creator>Aaron Tan</dc:creator>
  <cp:lastModifiedBy>Tan Tuck Choy</cp:lastModifiedBy>
  <cp:revision>376</cp:revision>
  <cp:lastPrinted>2020-04-01T05:50:33Z</cp:lastPrinted>
  <dcterms:created xsi:type="dcterms:W3CDTF">2020-03-29T08:20:19Z</dcterms:created>
  <dcterms:modified xsi:type="dcterms:W3CDTF">2020-08-28T09:27:24Z</dcterms:modified>
</cp:coreProperties>
</file>